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9AD7F9-B5A3-702F-CA88-7EA08CC342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6A68DF-5334-310F-438E-BEE5F025CB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9ECFC9-0A68-9F8E-735D-925A6FF357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61D52-CBB5-495E-B250-5C83BEF25B82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FBDE37-4A5C-C7FE-6369-D0C246B574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C5BADD-4977-C68D-39D6-0F4265C4DD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0CCEB-9062-4794-AAF4-BB3667C5B8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69369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BD005B-F761-7B7B-DA12-902BB49BD5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63A527-2305-6AB1-84D5-B744C6BFD1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2036E7-2257-83A6-0210-870BA4EB63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61D52-CBB5-495E-B250-5C83BEF25B82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A80227-69A1-0D19-E698-F7A49DEFE5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83DCD9-15DC-CF03-C822-4EA9DF4E5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0CCEB-9062-4794-AAF4-BB3667C5B8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7529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693C29-AE7E-4870-8D98-EFCA5C9782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45F8E8-E8EA-CDEC-AB0A-5A315A82CF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B1BC9C-720C-5A7D-AB11-3E9766FEC6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61D52-CBB5-495E-B250-5C83BEF25B82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18FFD5-E347-CA82-9FFE-6ED106F230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C153DE-C482-B390-A847-FA8CDCFC6E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0CCEB-9062-4794-AAF4-BB3667C5B8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2961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EC382A-28FE-4E8C-7A56-8CDC3629DB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47FC23-B95B-3678-3C39-856312DC59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F8D910-2C13-9157-5515-B55C8D0AF0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D9BD3D-434B-3079-7528-14B2A54F30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61D52-CBB5-495E-B250-5C83BEF25B82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F444B2-CC94-D20E-4331-9BBAD924C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53BA64-FF0D-4FCB-B1CE-DABA87065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0CCEB-9062-4794-AAF4-BB3667C5B8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8325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18D48D-2E62-5CBC-7413-6F0A01DABE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64EC87-BEC8-E9E3-F07A-EFA8AC17E9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96EAB7-922F-FB73-82ED-4AA8FB64CE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0F20078-6051-1F58-3632-462481BF42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C4DD9E4-05E4-A59C-6CF9-58C3C3895A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984908F-1696-7349-ED06-B5010087B0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61D52-CBB5-495E-B250-5C83BEF25B82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28321B5-63BC-FB45-C116-2148F3016F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BF97252-CB8D-CBA6-702B-5646295AF9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0CCEB-9062-4794-AAF4-BB3667C5B8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5048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43FD2C-7DE8-B71D-A62F-907E36AC91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2CD51C-EE3C-E69D-A78E-63BF5D40AF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61D52-CBB5-495E-B250-5C83BEF25B82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307DA9-EF49-2940-0118-96FEC3BB4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6D7AC4-4EF8-7BC7-4080-0583745FF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0CCEB-9062-4794-AAF4-BB3667C5B8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27657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710E63C-893A-D2C1-A395-1848125AAB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61D52-CBB5-495E-B250-5C83BEF25B82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26847DD-920B-C143-B59B-573416A9A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D3D164-90F3-7703-23FF-84B6D81FA3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0CCEB-9062-4794-AAF4-BB3667C5B8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7377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E97FFA-3764-EE9A-5093-AE8C9A6C4B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A94B86-E99D-F16F-2760-C042E303BC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15BC82-909F-00BD-B7A6-968A256441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C8A0C3-6BF9-98D4-972A-3F939689C4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61D52-CBB5-495E-B250-5C83BEF25B82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88D072-F875-434D-BCA9-8CB6A3792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C5ABE4-C223-E80C-2233-463686418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0CCEB-9062-4794-AAF4-BB3667C5B8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36040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9F5584-703C-F7F0-688C-5AC788D1DC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EF0D3DC-9976-5412-55E9-48C4143E0D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84CDDB-EA5A-A3B5-5164-8BB1648EF3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FDE89D-9941-C943-7241-4DCC1153B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61D52-CBB5-495E-B250-5C83BEF25B82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48FFF6-6323-D45D-CDAB-A09E1E35B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6624B9-EB35-848A-0C62-E83D1E994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0CCEB-9062-4794-AAF4-BB3667C5B8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3981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53732A-A373-B0F8-77C4-A760CCD31C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CAB20E4-D99F-E90C-AD6E-6E34898859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022F31-9ACB-6CC9-F3DA-00B04819D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61D52-CBB5-495E-B250-5C83BEF25B82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7F445E-AA0C-81DE-5CDC-F48FC508C3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B072B0-DCC4-F09F-BED3-8A340FCC6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0CCEB-9062-4794-AAF4-BB3667C5B8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135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FEAD578-79CE-5843-BE0A-C33D5C4D90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23E789-939C-A183-FFD1-26C6AEA363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8BFC5E-83C6-EE2E-E3C7-901EE51037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61D52-CBB5-495E-B250-5C83BEF25B82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D558ED-34FF-8EB3-BC47-0DF7AEF2AA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2D59C5-6654-5CE6-EA3E-C3D1A453AE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0CCEB-9062-4794-AAF4-BB3667C5B8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1415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0BBC79B-D488-9E2F-78A0-1FC8F5E097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2A626C-D851-24DA-5F12-AB065FDABA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57486B-7BB7-83E1-5428-413D6688F33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C261D52-CBB5-495E-B250-5C83BEF25B82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8E9E9A-6DB0-455E-7CC2-D60673EB54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71B06D-8954-93B7-CD5D-CF898C7B17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810CCEB-9062-4794-AAF4-BB3667C5B8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436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D6B47EB-010D-AA66-0EE8-5D0A964BC3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902" y="1069022"/>
            <a:ext cx="5620405" cy="421072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30E6471-08BB-5A56-D4D0-784E0AD029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494" y="398431"/>
            <a:ext cx="3963136" cy="296935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1A3ACF-D164-4ADE-7F93-DAF424C64D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494" y="3489174"/>
            <a:ext cx="3963136" cy="2970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E2D00B3-3261-4B92-1310-B1CFE75C657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3555" y="336567"/>
            <a:ext cx="3964655" cy="297182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5477120-C00F-9473-BF38-D5F75EFF618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5074" y="3496376"/>
            <a:ext cx="3963136" cy="29718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369620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Vicki Paul</dc:creator>
  <cp:lastModifiedBy>Vicki Paul</cp:lastModifiedBy>
  <cp:revision>1</cp:revision>
  <dcterms:created xsi:type="dcterms:W3CDTF">2026-06-09T07:56:29Z</dcterms:created>
  <dcterms:modified xsi:type="dcterms:W3CDTF">2026-06-09T07:57:06Z</dcterms:modified>
</cp:coreProperties>
</file>