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12"/>
  </p:notesMasterIdLst>
  <p:sldIdLst>
    <p:sldId id="256" r:id="rId2"/>
    <p:sldId id="257" r:id="rId3"/>
    <p:sldId id="261" r:id="rId4"/>
    <p:sldId id="262" r:id="rId5"/>
    <p:sldId id="269" r:id="rId6"/>
    <p:sldId id="263" r:id="rId7"/>
    <p:sldId id="268" r:id="rId8"/>
    <p:sldId id="267" r:id="rId9"/>
    <p:sldId id="266" r:id="rId10"/>
    <p:sldId id="270" r:id="rId11"/>
  </p:sldIdLst>
  <p:sldSz cx="12192000" cy="6858000"/>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9C323F-1596-4BB1-9563-66D8B378E7D5}" v="344" dt="2025-09-28T20:51:06.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22" autoAdjust="0"/>
    <p:restoredTop sz="94660"/>
  </p:normalViewPr>
  <p:slideViewPr>
    <p:cSldViewPr snapToGrid="0">
      <p:cViewPr varScale="1">
        <p:scale>
          <a:sx n="48" d="100"/>
          <a:sy n="48" d="100"/>
        </p:scale>
        <p:origin x="60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ds, Rebecca" userId="7cf48dfb-87de-4ffc-8b7f-744003cf2bbe" providerId="ADAL" clId="{EC9C323F-1596-4BB1-9563-66D8B378E7D5}"/>
    <pc:docChg chg="undo custSel addSld delSld modSld sldOrd modNotesMaster">
      <pc:chgData name="Simonds, Rebecca" userId="7cf48dfb-87de-4ffc-8b7f-744003cf2bbe" providerId="ADAL" clId="{EC9C323F-1596-4BB1-9563-66D8B378E7D5}" dt="2025-10-06T10:09:47.009" v="1164" actId="1076"/>
      <pc:docMkLst>
        <pc:docMk/>
      </pc:docMkLst>
      <pc:sldChg chg="addSp delSp modSp mod setBg addAnim delAnim">
        <pc:chgData name="Simonds, Rebecca" userId="7cf48dfb-87de-4ffc-8b7f-744003cf2bbe" providerId="ADAL" clId="{EC9C323F-1596-4BB1-9563-66D8B378E7D5}" dt="2025-10-06T10:09:47.009" v="1164" actId="1076"/>
        <pc:sldMkLst>
          <pc:docMk/>
          <pc:sldMk cId="2547202506" sldId="256"/>
        </pc:sldMkLst>
        <pc:spChg chg="mod ord">
          <ac:chgData name="Simonds, Rebecca" userId="7cf48dfb-87de-4ffc-8b7f-744003cf2bbe" providerId="ADAL" clId="{EC9C323F-1596-4BB1-9563-66D8B378E7D5}" dt="2025-09-28T20:02:52.175" v="808" actId="26606"/>
          <ac:spMkLst>
            <pc:docMk/>
            <pc:sldMk cId="2547202506" sldId="256"/>
            <ac:spMk id="2" creationId="{40CE1F60-D845-744E-9985-093AE2032876}"/>
          </ac:spMkLst>
        </pc:spChg>
        <pc:picChg chg="add del mod">
          <ac:chgData name="Simonds, Rebecca" userId="7cf48dfb-87de-4ffc-8b7f-744003cf2bbe" providerId="ADAL" clId="{EC9C323F-1596-4BB1-9563-66D8B378E7D5}" dt="2025-10-05T18:51:38.619" v="1150" actId="478"/>
          <ac:picMkLst>
            <pc:docMk/>
            <pc:sldMk cId="2547202506" sldId="256"/>
            <ac:picMk id="4" creationId="{E72147FB-BDB6-73CB-69AD-6348F17226F1}"/>
          </ac:picMkLst>
        </pc:picChg>
        <pc:picChg chg="mod">
          <ac:chgData name="Simonds, Rebecca" userId="7cf48dfb-87de-4ffc-8b7f-744003cf2bbe" providerId="ADAL" clId="{EC9C323F-1596-4BB1-9563-66D8B378E7D5}" dt="2025-09-28T20:02:52.175" v="808" actId="26606"/>
          <ac:picMkLst>
            <pc:docMk/>
            <pc:sldMk cId="2547202506" sldId="256"/>
            <ac:picMk id="5" creationId="{9B804933-80D6-D26D-ABAA-42ED800346D9}"/>
          </ac:picMkLst>
        </pc:picChg>
        <pc:picChg chg="add mod">
          <ac:chgData name="Simonds, Rebecca" userId="7cf48dfb-87de-4ffc-8b7f-744003cf2bbe" providerId="ADAL" clId="{EC9C323F-1596-4BB1-9563-66D8B378E7D5}" dt="2025-10-06T10:09:47.009" v="1164" actId="1076"/>
          <ac:picMkLst>
            <pc:docMk/>
            <pc:sldMk cId="2547202506" sldId="256"/>
            <ac:picMk id="7" creationId="{ECC7D456-1218-EDCC-544F-438176CCC5AB}"/>
          </ac:picMkLst>
        </pc:picChg>
      </pc:sldChg>
      <pc:sldChg chg="addSp delSp modSp mod setBg delDesignElem">
        <pc:chgData name="Simonds, Rebecca" userId="7cf48dfb-87de-4ffc-8b7f-744003cf2bbe" providerId="ADAL" clId="{EC9C323F-1596-4BB1-9563-66D8B378E7D5}" dt="2025-09-28T20:03:25.373" v="823" actId="27636"/>
        <pc:sldMkLst>
          <pc:docMk/>
          <pc:sldMk cId="2593155161" sldId="257"/>
        </pc:sldMkLst>
        <pc:spChg chg="mod">
          <ac:chgData name="Simonds, Rebecca" userId="7cf48dfb-87de-4ffc-8b7f-744003cf2bbe" providerId="ADAL" clId="{EC9C323F-1596-4BB1-9563-66D8B378E7D5}" dt="2025-09-28T20:03:05.039" v="809" actId="26606"/>
          <ac:spMkLst>
            <pc:docMk/>
            <pc:sldMk cId="2593155161" sldId="257"/>
            <ac:spMk id="2" creationId="{9B05F148-AE1E-8948-3C65-45109A2C5980}"/>
          </ac:spMkLst>
        </pc:spChg>
        <pc:spChg chg="mod">
          <ac:chgData name="Simonds, Rebecca" userId="7cf48dfb-87de-4ffc-8b7f-744003cf2bbe" providerId="ADAL" clId="{EC9C323F-1596-4BB1-9563-66D8B378E7D5}" dt="2025-09-28T20:03:25.373" v="823" actId="27636"/>
          <ac:spMkLst>
            <pc:docMk/>
            <pc:sldMk cId="2593155161" sldId="257"/>
            <ac:spMk id="3" creationId="{876969C7-B739-0708-0649-02DC19D7A300}"/>
          </ac:spMkLst>
        </pc:spChg>
        <pc:spChg chg="add">
          <ac:chgData name="Simonds, Rebecca" userId="7cf48dfb-87de-4ffc-8b7f-744003cf2bbe" providerId="ADAL" clId="{EC9C323F-1596-4BB1-9563-66D8B378E7D5}" dt="2025-09-28T20:03:05.039" v="809" actId="26606"/>
          <ac:spMkLst>
            <pc:docMk/>
            <pc:sldMk cId="2593155161" sldId="257"/>
            <ac:spMk id="9" creationId="{3BCB5F6A-9EB0-40B0-9D13-3023E9A20508}"/>
          </ac:spMkLst>
        </pc:spChg>
        <pc:picChg chg="add mod">
          <ac:chgData name="Simonds, Rebecca" userId="7cf48dfb-87de-4ffc-8b7f-744003cf2bbe" providerId="ADAL" clId="{EC9C323F-1596-4BB1-9563-66D8B378E7D5}" dt="2025-09-28T20:03:05.039" v="809" actId="26606"/>
          <ac:picMkLst>
            <pc:docMk/>
            <pc:sldMk cId="2593155161" sldId="257"/>
            <ac:picMk id="4" creationId="{68113A18-3299-52ED-8DB4-8C28ACFC265B}"/>
          </ac:picMkLst>
        </pc:picChg>
      </pc:sldChg>
      <pc:sldChg chg="addSp delSp modSp mod setBg delDesignElem">
        <pc:chgData name="Simonds, Rebecca" userId="7cf48dfb-87de-4ffc-8b7f-744003cf2bbe" providerId="ADAL" clId="{EC9C323F-1596-4BB1-9563-66D8B378E7D5}" dt="2025-09-30T19:42:29.521" v="1140" actId="20577"/>
        <pc:sldMkLst>
          <pc:docMk/>
          <pc:sldMk cId="2556790499" sldId="261"/>
        </pc:sldMkLst>
        <pc:spChg chg="mod ord">
          <ac:chgData name="Simonds, Rebecca" userId="7cf48dfb-87de-4ffc-8b7f-744003cf2bbe" providerId="ADAL" clId="{EC9C323F-1596-4BB1-9563-66D8B378E7D5}" dt="2025-09-28T20:02:31.831" v="798" actId="1076"/>
          <ac:spMkLst>
            <pc:docMk/>
            <pc:sldMk cId="2556790499" sldId="261"/>
            <ac:spMk id="2" creationId="{923C7867-464A-70BB-8405-FC2BE8D43740}"/>
          </ac:spMkLst>
        </pc:spChg>
        <pc:spChg chg="add">
          <ac:chgData name="Simonds, Rebecca" userId="7cf48dfb-87de-4ffc-8b7f-744003cf2bbe" providerId="ADAL" clId="{EC9C323F-1596-4BB1-9563-66D8B378E7D5}" dt="2025-09-28T20:01:54.417" v="760" actId="26606"/>
          <ac:spMkLst>
            <pc:docMk/>
            <pc:sldMk cId="2556790499" sldId="261"/>
            <ac:spMk id="26" creationId="{FF56E908-9FB5-4EBD-979B-CA807634CB5E}"/>
          </ac:spMkLst>
        </pc:spChg>
        <pc:spChg chg="add mod">
          <ac:chgData name="Simonds, Rebecca" userId="7cf48dfb-87de-4ffc-8b7f-744003cf2bbe" providerId="ADAL" clId="{EC9C323F-1596-4BB1-9563-66D8B378E7D5}" dt="2025-09-30T19:42:29.521" v="1140" actId="20577"/>
          <ac:spMkLst>
            <pc:docMk/>
            <pc:sldMk cId="2556790499" sldId="261"/>
            <ac:spMk id="28" creationId="{2EA8FBD6-71B2-E7DA-E7F9-F71FF58D1805}"/>
          </ac:spMkLst>
        </pc:spChg>
        <pc:grpChg chg="add">
          <ac:chgData name="Simonds, Rebecca" userId="7cf48dfb-87de-4ffc-8b7f-744003cf2bbe" providerId="ADAL" clId="{EC9C323F-1596-4BB1-9563-66D8B378E7D5}" dt="2025-09-28T20:01:54.417" v="760" actId="26606"/>
          <ac:grpSpMkLst>
            <pc:docMk/>
            <pc:sldMk cId="2556790499" sldId="261"/>
            <ac:grpSpMk id="10" creationId="{5E5529DF-9A82-4759-B49D-E26116597E9C}"/>
          </ac:grpSpMkLst>
        </pc:grpChg>
        <pc:picChg chg="add mod">
          <ac:chgData name="Simonds, Rebecca" userId="7cf48dfb-87de-4ffc-8b7f-744003cf2bbe" providerId="ADAL" clId="{EC9C323F-1596-4BB1-9563-66D8B378E7D5}" dt="2025-09-28T20:01:54.417" v="760" actId="26606"/>
          <ac:picMkLst>
            <pc:docMk/>
            <pc:sldMk cId="2556790499" sldId="261"/>
            <ac:picMk id="3" creationId="{2BA57C2D-63EA-A109-6110-5BD1CC325691}"/>
          </ac:picMkLst>
        </pc:picChg>
        <pc:picChg chg="mod ord">
          <ac:chgData name="Simonds, Rebecca" userId="7cf48dfb-87de-4ffc-8b7f-744003cf2bbe" providerId="ADAL" clId="{EC9C323F-1596-4BB1-9563-66D8B378E7D5}" dt="2025-09-28T20:01:54.417" v="760" actId="26606"/>
          <ac:picMkLst>
            <pc:docMk/>
            <pc:sldMk cId="2556790499" sldId="261"/>
            <ac:picMk id="5" creationId="{FD6ED748-F81B-468C-81A3-EEA332C1A1AC}"/>
          </ac:picMkLst>
        </pc:picChg>
        <pc:cxnChg chg="add">
          <ac:chgData name="Simonds, Rebecca" userId="7cf48dfb-87de-4ffc-8b7f-744003cf2bbe" providerId="ADAL" clId="{EC9C323F-1596-4BB1-9563-66D8B378E7D5}" dt="2025-09-28T20:01:54.417" v="760" actId="26606"/>
          <ac:cxnSpMkLst>
            <pc:docMk/>
            <pc:sldMk cId="2556790499" sldId="261"/>
            <ac:cxnSpMk id="24" creationId="{D08C77F1-1F10-4A48-9A94-DE3C21DBB5DA}"/>
          </ac:cxnSpMkLst>
        </pc:cxnChg>
      </pc:sldChg>
      <pc:sldChg chg="addSp delSp modSp mod setBg delDesignElem">
        <pc:chgData name="Simonds, Rebecca" userId="7cf48dfb-87de-4ffc-8b7f-744003cf2bbe" providerId="ADAL" clId="{EC9C323F-1596-4BB1-9563-66D8B378E7D5}" dt="2025-09-28T20:07:01.221" v="895" actId="113"/>
        <pc:sldMkLst>
          <pc:docMk/>
          <pc:sldMk cId="2595015556" sldId="262"/>
        </pc:sldMkLst>
        <pc:spChg chg="mod">
          <ac:chgData name="Simonds, Rebecca" userId="7cf48dfb-87de-4ffc-8b7f-744003cf2bbe" providerId="ADAL" clId="{EC9C323F-1596-4BB1-9563-66D8B378E7D5}" dt="2025-09-28T20:06:58.339" v="894" actId="1076"/>
          <ac:spMkLst>
            <pc:docMk/>
            <pc:sldMk cId="2595015556" sldId="262"/>
            <ac:spMk id="2" creationId="{14BB07D2-3E4E-4A9F-57C3-342BC097D2F7}"/>
          </ac:spMkLst>
        </pc:spChg>
        <pc:spChg chg="mod ord">
          <ac:chgData name="Simonds, Rebecca" userId="7cf48dfb-87de-4ffc-8b7f-744003cf2bbe" providerId="ADAL" clId="{EC9C323F-1596-4BB1-9563-66D8B378E7D5}" dt="2025-09-28T20:07:01.221" v="895" actId="113"/>
          <ac:spMkLst>
            <pc:docMk/>
            <pc:sldMk cId="2595015556" sldId="262"/>
            <ac:spMk id="4" creationId="{DAE7DB66-178D-D743-D351-B9325A923F7F}"/>
          </ac:spMkLst>
        </pc:spChg>
        <pc:grpChg chg="add">
          <ac:chgData name="Simonds, Rebecca" userId="7cf48dfb-87de-4ffc-8b7f-744003cf2bbe" providerId="ADAL" clId="{EC9C323F-1596-4BB1-9563-66D8B378E7D5}" dt="2025-09-28T20:03:54.305" v="826" actId="26606"/>
          <ac:grpSpMkLst>
            <pc:docMk/>
            <pc:sldMk cId="2595015556" sldId="262"/>
            <ac:grpSpMk id="39" creationId="{A9071646-D6BB-4CCB-870D-1E804A3E4A25}"/>
          </ac:grpSpMkLst>
        </pc:grpChg>
        <pc:picChg chg="add mod ord">
          <ac:chgData name="Simonds, Rebecca" userId="7cf48dfb-87de-4ffc-8b7f-744003cf2bbe" providerId="ADAL" clId="{EC9C323F-1596-4BB1-9563-66D8B378E7D5}" dt="2025-09-28T20:03:54.305" v="826" actId="26606"/>
          <ac:picMkLst>
            <pc:docMk/>
            <pc:sldMk cId="2595015556" sldId="262"/>
            <ac:picMk id="21" creationId="{C44D80BF-4A63-4270-9F5E-F201A7F7DA40}"/>
          </ac:picMkLst>
        </pc:picChg>
        <pc:picChg chg="add mod">
          <ac:chgData name="Simonds, Rebecca" userId="7cf48dfb-87de-4ffc-8b7f-744003cf2bbe" providerId="ADAL" clId="{EC9C323F-1596-4BB1-9563-66D8B378E7D5}" dt="2025-09-28T20:03:54.305" v="826" actId="26606"/>
          <ac:picMkLst>
            <pc:docMk/>
            <pc:sldMk cId="2595015556" sldId="262"/>
            <ac:picMk id="23" creationId="{BDC2CE02-1511-3C8F-71FE-AD9E650F8603}"/>
          </ac:picMkLst>
        </pc:picChg>
      </pc:sldChg>
      <pc:sldChg chg="addSp delSp modSp mod ord setBg addAnim delAnim delDesignElem">
        <pc:chgData name="Simonds, Rebecca" userId="7cf48dfb-87de-4ffc-8b7f-744003cf2bbe" providerId="ADAL" clId="{EC9C323F-1596-4BB1-9563-66D8B378E7D5}" dt="2025-09-30T14:30:01.241" v="1133" actId="14100"/>
        <pc:sldMkLst>
          <pc:docMk/>
          <pc:sldMk cId="1924595205" sldId="263"/>
        </pc:sldMkLst>
        <pc:spChg chg="add mod">
          <ac:chgData name="Simonds, Rebecca" userId="7cf48dfb-87de-4ffc-8b7f-744003cf2bbe" providerId="ADAL" clId="{EC9C323F-1596-4BB1-9563-66D8B378E7D5}" dt="2025-09-28T20:45:34.858" v="1071" actId="1076"/>
          <ac:spMkLst>
            <pc:docMk/>
            <pc:sldMk cId="1924595205" sldId="263"/>
            <ac:spMk id="3" creationId="{5D079358-0F79-1D2E-D6DC-19CCAB80C08D}"/>
          </ac:spMkLst>
        </pc:spChg>
        <pc:spChg chg="add mod">
          <ac:chgData name="Simonds, Rebecca" userId="7cf48dfb-87de-4ffc-8b7f-744003cf2bbe" providerId="ADAL" clId="{EC9C323F-1596-4BB1-9563-66D8B378E7D5}" dt="2025-09-28T20:07:12.101" v="898" actId="1076"/>
          <ac:spMkLst>
            <pc:docMk/>
            <pc:sldMk cId="1924595205" sldId="263"/>
            <ac:spMk id="20" creationId="{911F059A-2E14-A2F7-603B-461B35C8AA3F}"/>
          </ac:spMkLst>
        </pc:spChg>
        <pc:grpChg chg="add">
          <ac:chgData name="Simonds, Rebecca" userId="7cf48dfb-87de-4ffc-8b7f-744003cf2bbe" providerId="ADAL" clId="{EC9C323F-1596-4BB1-9563-66D8B378E7D5}" dt="2025-09-28T20:04:29.931" v="842" actId="26606"/>
          <ac:grpSpMkLst>
            <pc:docMk/>
            <pc:sldMk cId="1924595205" sldId="263"/>
            <ac:grpSpMk id="42" creationId="{0B799415-C8A1-4AF4-937A-39B3E588AEEB}"/>
          </ac:grpSpMkLst>
        </pc:grpChg>
        <pc:graphicFrameChg chg="add mod">
          <ac:chgData name="Simonds, Rebecca" userId="7cf48dfb-87de-4ffc-8b7f-744003cf2bbe" providerId="ADAL" clId="{EC9C323F-1596-4BB1-9563-66D8B378E7D5}" dt="2025-09-30T14:30:01.241" v="1133" actId="14100"/>
          <ac:graphicFrameMkLst>
            <pc:docMk/>
            <pc:sldMk cId="1924595205" sldId="263"/>
            <ac:graphicFrameMk id="2" creationId="{D67950BD-2800-E823-0F30-5C21A46034A1}"/>
          </ac:graphicFrameMkLst>
        </pc:graphicFrameChg>
      </pc:sldChg>
      <pc:sldChg chg="addSp delSp modSp del mod">
        <pc:chgData name="Simonds, Rebecca" userId="7cf48dfb-87de-4ffc-8b7f-744003cf2bbe" providerId="ADAL" clId="{EC9C323F-1596-4BB1-9563-66D8B378E7D5}" dt="2025-09-26T10:34:19.276" v="7" actId="47"/>
        <pc:sldMkLst>
          <pc:docMk/>
          <pc:sldMk cId="1735242881" sldId="264"/>
        </pc:sldMkLst>
      </pc:sldChg>
      <pc:sldChg chg="addSp delSp modSp mod setBg delDesignElem">
        <pc:chgData name="Simonds, Rebecca" userId="7cf48dfb-87de-4ffc-8b7f-744003cf2bbe" providerId="ADAL" clId="{EC9C323F-1596-4BB1-9563-66D8B378E7D5}" dt="2025-10-05T18:34:50.303" v="1145" actId="478"/>
        <pc:sldMkLst>
          <pc:docMk/>
          <pc:sldMk cId="4242714865" sldId="266"/>
        </pc:sldMkLst>
        <pc:spChg chg="mod">
          <ac:chgData name="Simonds, Rebecca" userId="7cf48dfb-87de-4ffc-8b7f-744003cf2bbe" providerId="ADAL" clId="{EC9C323F-1596-4BB1-9563-66D8B378E7D5}" dt="2025-09-28T20:48:12.918" v="1107" actId="26606"/>
          <ac:spMkLst>
            <pc:docMk/>
            <pc:sldMk cId="4242714865" sldId="266"/>
            <ac:spMk id="15" creationId="{6421B428-B60E-45CB-FA2D-0B36034A1534}"/>
          </ac:spMkLst>
        </pc:spChg>
        <pc:spChg chg="add">
          <ac:chgData name="Simonds, Rebecca" userId="7cf48dfb-87de-4ffc-8b7f-744003cf2bbe" providerId="ADAL" clId="{EC9C323F-1596-4BB1-9563-66D8B378E7D5}" dt="2025-09-28T20:48:12.918" v="1107" actId="26606"/>
          <ac:spMkLst>
            <pc:docMk/>
            <pc:sldMk cId="4242714865" sldId="266"/>
            <ac:spMk id="97" creationId="{2783C067-F8BF-4755-B516-8A0CD74CF60C}"/>
          </ac:spMkLst>
        </pc:spChg>
        <pc:spChg chg="add">
          <ac:chgData name="Simonds, Rebecca" userId="7cf48dfb-87de-4ffc-8b7f-744003cf2bbe" providerId="ADAL" clId="{EC9C323F-1596-4BB1-9563-66D8B378E7D5}" dt="2025-09-28T20:48:12.918" v="1107" actId="26606"/>
          <ac:spMkLst>
            <pc:docMk/>
            <pc:sldMk cId="4242714865" sldId="266"/>
            <ac:spMk id="98" creationId="{2ED796EC-E7FF-46DB-B912-FB08BF12AA6E}"/>
          </ac:spMkLst>
        </pc:spChg>
        <pc:spChg chg="add">
          <ac:chgData name="Simonds, Rebecca" userId="7cf48dfb-87de-4ffc-8b7f-744003cf2bbe" providerId="ADAL" clId="{EC9C323F-1596-4BB1-9563-66D8B378E7D5}" dt="2025-09-28T20:48:12.918" v="1107" actId="26606"/>
          <ac:spMkLst>
            <pc:docMk/>
            <pc:sldMk cId="4242714865" sldId="266"/>
            <ac:spMk id="102" creationId="{0819F787-32B4-46A8-BC57-C6571BCEE243}"/>
          </ac:spMkLst>
        </pc:spChg>
        <pc:picChg chg="add del">
          <ac:chgData name="Simonds, Rebecca" userId="7cf48dfb-87de-4ffc-8b7f-744003cf2bbe" providerId="ADAL" clId="{EC9C323F-1596-4BB1-9563-66D8B378E7D5}" dt="2025-10-05T18:34:50.303" v="1145" actId="478"/>
          <ac:picMkLst>
            <pc:docMk/>
            <pc:sldMk cId="4242714865" sldId="266"/>
            <ac:picMk id="3" creationId="{F093E0D4-1482-2841-D43D-7C43316D10E1}"/>
          </ac:picMkLst>
        </pc:picChg>
      </pc:sldChg>
      <pc:sldChg chg="addSp delSp modSp mod setBg setClrOvrMap delDesignElem">
        <pc:chgData name="Simonds, Rebecca" userId="7cf48dfb-87de-4ffc-8b7f-744003cf2bbe" providerId="ADAL" clId="{EC9C323F-1596-4BB1-9563-66D8B378E7D5}" dt="2025-09-28T19:58:21.036" v="747"/>
        <pc:sldMkLst>
          <pc:docMk/>
          <pc:sldMk cId="95001248" sldId="267"/>
        </pc:sldMkLst>
        <pc:graphicFrameChg chg="add mod modGraphic">
          <ac:chgData name="Simonds, Rebecca" userId="7cf48dfb-87de-4ffc-8b7f-744003cf2bbe" providerId="ADAL" clId="{EC9C323F-1596-4BB1-9563-66D8B378E7D5}" dt="2025-09-26T11:49:27.283" v="734" actId="20577"/>
          <ac:graphicFrameMkLst>
            <pc:docMk/>
            <pc:sldMk cId="95001248" sldId="267"/>
            <ac:graphicFrameMk id="20" creationId="{B5A270F1-3C5E-48B7-F7BC-FD7942D11F00}"/>
          </ac:graphicFrameMkLst>
        </pc:graphicFrameChg>
      </pc:sldChg>
      <pc:sldChg chg="addSp delSp modSp mod ord setBg delDesignElem">
        <pc:chgData name="Simonds, Rebecca" userId="7cf48dfb-87de-4ffc-8b7f-744003cf2bbe" providerId="ADAL" clId="{EC9C323F-1596-4BB1-9563-66D8B378E7D5}" dt="2025-09-28T20:07:26.818" v="901" actId="113"/>
        <pc:sldMkLst>
          <pc:docMk/>
          <pc:sldMk cId="1460334801" sldId="268"/>
        </pc:sldMkLst>
        <pc:spChg chg="mod">
          <ac:chgData name="Simonds, Rebecca" userId="7cf48dfb-87de-4ffc-8b7f-744003cf2bbe" providerId="ADAL" clId="{EC9C323F-1596-4BB1-9563-66D8B378E7D5}" dt="2025-09-28T20:07:26.818" v="901" actId="113"/>
          <ac:spMkLst>
            <pc:docMk/>
            <pc:sldMk cId="1460334801" sldId="268"/>
            <ac:spMk id="2" creationId="{4624EE26-2030-CA51-848F-C93471854F79}"/>
          </ac:spMkLst>
        </pc:spChg>
        <pc:spChg chg="add mod">
          <ac:chgData name="Simonds, Rebecca" userId="7cf48dfb-87de-4ffc-8b7f-744003cf2bbe" providerId="ADAL" clId="{EC9C323F-1596-4BB1-9563-66D8B378E7D5}" dt="2025-09-28T20:07:22.382" v="900" actId="255"/>
          <ac:spMkLst>
            <pc:docMk/>
            <pc:sldMk cId="1460334801" sldId="268"/>
            <ac:spMk id="3" creationId="{DE32DBC1-DE19-8FC8-E4DE-63D0B6CC4395}"/>
          </ac:spMkLst>
        </pc:spChg>
        <pc:grpChg chg="add">
          <ac:chgData name="Simonds, Rebecca" userId="7cf48dfb-87de-4ffc-8b7f-744003cf2bbe" providerId="ADAL" clId="{EC9C323F-1596-4BB1-9563-66D8B378E7D5}" dt="2025-09-28T20:04:55.543" v="850" actId="26606"/>
          <ac:grpSpMkLst>
            <pc:docMk/>
            <pc:sldMk cId="1460334801" sldId="268"/>
            <ac:grpSpMk id="20" creationId="{0B799415-C8A1-4AF4-937A-39B3E588AEEB}"/>
          </ac:grpSpMkLst>
        </pc:grpChg>
        <pc:picChg chg="mod ord">
          <ac:chgData name="Simonds, Rebecca" userId="7cf48dfb-87de-4ffc-8b7f-744003cf2bbe" providerId="ADAL" clId="{EC9C323F-1596-4BB1-9563-66D8B378E7D5}" dt="2025-09-28T20:04:55.543" v="850" actId="26606"/>
          <ac:picMkLst>
            <pc:docMk/>
            <pc:sldMk cId="1460334801" sldId="268"/>
            <ac:picMk id="11" creationId="{A2431B27-EF4E-DABE-7C67-8D6CF92C7EE8}"/>
          </ac:picMkLst>
        </pc:picChg>
        <pc:picChg chg="add mod">
          <ac:chgData name="Simonds, Rebecca" userId="7cf48dfb-87de-4ffc-8b7f-744003cf2bbe" providerId="ADAL" clId="{EC9C323F-1596-4BB1-9563-66D8B378E7D5}" dt="2025-09-28T20:04:55.543" v="850" actId="26606"/>
          <ac:picMkLst>
            <pc:docMk/>
            <pc:sldMk cId="1460334801" sldId="268"/>
            <ac:picMk id="15" creationId="{36BC9521-D4B1-FE66-DC03-24A0055CB27B}"/>
          </ac:picMkLst>
        </pc:picChg>
      </pc:sldChg>
      <pc:sldChg chg="addSp delSp modSp add mod setBg delDesignElem">
        <pc:chgData name="Simonds, Rebecca" userId="7cf48dfb-87de-4ffc-8b7f-744003cf2bbe" providerId="ADAL" clId="{EC9C323F-1596-4BB1-9563-66D8B378E7D5}" dt="2025-09-30T14:29:50.901" v="1129" actId="1076"/>
        <pc:sldMkLst>
          <pc:docMk/>
          <pc:sldMk cId="1276245788" sldId="269"/>
        </pc:sldMkLst>
        <pc:graphicFrameChg chg="add mod">
          <ac:chgData name="Simonds, Rebecca" userId="7cf48dfb-87de-4ffc-8b7f-744003cf2bbe" providerId="ADAL" clId="{EC9C323F-1596-4BB1-9563-66D8B378E7D5}" dt="2025-09-30T14:29:50.901" v="1129" actId="1076"/>
          <ac:graphicFrameMkLst>
            <pc:docMk/>
            <pc:sldMk cId="1276245788" sldId="269"/>
            <ac:graphicFrameMk id="4" creationId="{327CD137-0C10-5948-CAE7-5237CD27643F}"/>
          </ac:graphicFrameMkLst>
        </pc:graphicFrameChg>
      </pc:sldChg>
      <pc:sldChg chg="addSp delSp modSp add del mod modTransition setBg setClrOvrMap">
        <pc:chgData name="Simonds, Rebecca" userId="7cf48dfb-87de-4ffc-8b7f-744003cf2bbe" providerId="ADAL" clId="{EC9C323F-1596-4BB1-9563-66D8B378E7D5}" dt="2025-09-26T11:09:36.252" v="710" actId="47"/>
        <pc:sldMkLst>
          <pc:docMk/>
          <pc:sldMk cId="1912486265" sldId="269"/>
        </pc:sldMkLst>
      </pc:sldChg>
      <pc:sldChg chg="addSp delSp modSp add del mod setBg">
        <pc:chgData name="Simonds, Rebecca" userId="7cf48dfb-87de-4ffc-8b7f-744003cf2bbe" providerId="ADAL" clId="{EC9C323F-1596-4BB1-9563-66D8B378E7D5}" dt="2025-09-26T11:09:34.828" v="709" actId="47"/>
        <pc:sldMkLst>
          <pc:docMk/>
          <pc:sldMk cId="2241246664" sldId="270"/>
        </pc:sldMkLst>
      </pc:sldChg>
      <pc:sldChg chg="addSp delSp modSp new mod setBg">
        <pc:chgData name="Simonds, Rebecca" userId="7cf48dfb-87de-4ffc-8b7f-744003cf2bbe" providerId="ADAL" clId="{EC9C323F-1596-4BB1-9563-66D8B378E7D5}" dt="2025-10-06T10:09:29.700" v="1159" actId="26606"/>
        <pc:sldMkLst>
          <pc:docMk/>
          <pc:sldMk cId="2840527861" sldId="270"/>
        </pc:sldMkLst>
        <pc:spChg chg="del">
          <ac:chgData name="Simonds, Rebecca" userId="7cf48dfb-87de-4ffc-8b7f-744003cf2bbe" providerId="ADAL" clId="{EC9C323F-1596-4BB1-9563-66D8B378E7D5}" dt="2025-10-05T18:35:06.663" v="1148" actId="478"/>
          <ac:spMkLst>
            <pc:docMk/>
            <pc:sldMk cId="2840527861" sldId="270"/>
            <ac:spMk id="2" creationId="{92FF3B89-8BAE-CA99-D7BE-0F61C8B8D51B}"/>
          </ac:spMkLst>
        </pc:spChg>
        <pc:spChg chg="add del">
          <ac:chgData name="Simonds, Rebecca" userId="7cf48dfb-87de-4ffc-8b7f-744003cf2bbe" providerId="ADAL" clId="{EC9C323F-1596-4BB1-9563-66D8B378E7D5}" dt="2025-10-06T10:09:29.688" v="1158" actId="26606"/>
          <ac:spMkLst>
            <pc:docMk/>
            <pc:sldMk cId="2840527861" sldId="270"/>
            <ac:spMk id="23" creationId="{03E8462A-FEBA-4848-81CC-3F8DA3E477BE}"/>
          </ac:spMkLst>
        </pc:spChg>
        <pc:spChg chg="add del">
          <ac:chgData name="Simonds, Rebecca" userId="7cf48dfb-87de-4ffc-8b7f-744003cf2bbe" providerId="ADAL" clId="{EC9C323F-1596-4BB1-9563-66D8B378E7D5}" dt="2025-10-06T10:09:29.688" v="1158" actId="26606"/>
          <ac:spMkLst>
            <pc:docMk/>
            <pc:sldMk cId="2840527861" sldId="270"/>
            <ac:spMk id="36" creationId="{7941F9B1-B01B-4A84-89D9-B169AEB4E456}"/>
          </ac:spMkLst>
        </pc:spChg>
        <pc:grpChg chg="add del">
          <ac:chgData name="Simonds, Rebecca" userId="7cf48dfb-87de-4ffc-8b7f-744003cf2bbe" providerId="ADAL" clId="{EC9C323F-1596-4BB1-9563-66D8B378E7D5}" dt="2025-10-06T10:09:26.958" v="1156" actId="26606"/>
          <ac:grpSpMkLst>
            <pc:docMk/>
            <pc:sldMk cId="2840527861" sldId="270"/>
            <ac:grpSpMk id="11" creationId="{609316A9-990D-4EC3-A671-70EE5C1493A4}"/>
          </ac:grpSpMkLst>
        </pc:grpChg>
        <pc:grpChg chg="add del">
          <ac:chgData name="Simonds, Rebecca" userId="7cf48dfb-87de-4ffc-8b7f-744003cf2bbe" providerId="ADAL" clId="{EC9C323F-1596-4BB1-9563-66D8B378E7D5}" dt="2025-10-06T10:09:29.688" v="1158" actId="26606"/>
          <ac:grpSpMkLst>
            <pc:docMk/>
            <pc:sldMk cId="2840527861" sldId="270"/>
            <ac:grpSpMk id="24" creationId="{5F054EF5-EFE6-45A2-834C-0F0931F39F1E}"/>
          </ac:grpSpMkLst>
        </pc:grpChg>
        <pc:grpChg chg="add del">
          <ac:chgData name="Simonds, Rebecca" userId="7cf48dfb-87de-4ffc-8b7f-744003cf2bbe" providerId="ADAL" clId="{EC9C323F-1596-4BB1-9563-66D8B378E7D5}" dt="2025-10-06T10:09:29.688" v="1158" actId="26606"/>
          <ac:grpSpMkLst>
            <pc:docMk/>
            <pc:sldMk cId="2840527861" sldId="270"/>
            <ac:grpSpMk id="25" creationId="{2109F83F-40FE-4DB3-84CC-09FB3340D06D}"/>
          </ac:grpSpMkLst>
        </pc:grpChg>
        <pc:grpChg chg="add">
          <ac:chgData name="Simonds, Rebecca" userId="7cf48dfb-87de-4ffc-8b7f-744003cf2bbe" providerId="ADAL" clId="{EC9C323F-1596-4BB1-9563-66D8B378E7D5}" dt="2025-10-06T10:09:29.700" v="1159" actId="26606"/>
          <ac:grpSpMkLst>
            <pc:docMk/>
            <pc:sldMk cId="2840527861" sldId="270"/>
            <ac:grpSpMk id="45" creationId="{609316A9-990D-4EC3-A671-70EE5C1493A4}"/>
          </ac:grpSpMkLst>
        </pc:grpChg>
        <pc:picChg chg="add del mod">
          <ac:chgData name="Simonds, Rebecca" userId="7cf48dfb-87de-4ffc-8b7f-744003cf2bbe" providerId="ADAL" clId="{EC9C323F-1596-4BB1-9563-66D8B378E7D5}" dt="2025-10-05T18:51:44.211" v="1151" actId="478"/>
          <ac:picMkLst>
            <pc:docMk/>
            <pc:sldMk cId="2840527861" sldId="270"/>
            <ac:picMk id="4" creationId="{68A3DBCA-6A61-2341-CF29-E4C17D8AED45}"/>
          </ac:picMkLst>
        </pc:picChg>
        <pc:picChg chg="add mod">
          <ac:chgData name="Simonds, Rebecca" userId="7cf48dfb-87de-4ffc-8b7f-744003cf2bbe" providerId="ADAL" clId="{EC9C323F-1596-4BB1-9563-66D8B378E7D5}" dt="2025-10-06T10:09:29.700" v="1159" actId="26606"/>
          <ac:picMkLst>
            <pc:docMk/>
            <pc:sldMk cId="2840527861" sldId="270"/>
            <ac:picMk id="6" creationId="{487FBE8C-0148-1861-30F9-BFAFCE0DE54C}"/>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n-GB" sz="2400" dirty="0" err="1"/>
              <a:t>SpeND</a:t>
            </a:r>
            <a:r>
              <a:rPr lang="en-GB" sz="2400" baseline="0" dirty="0"/>
              <a:t> 2024/25*</a:t>
            </a:r>
            <a:endParaRPr lang="en-GB" sz="2400" dirty="0"/>
          </a:p>
        </c:rich>
      </c:tx>
      <c:layout>
        <c:manualLayout>
          <c:xMode val="edge"/>
          <c:yMode val="edge"/>
          <c:x val="0.29811368098017893"/>
          <c:y val="1.0597301165007768E-2"/>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69259311336083"/>
          <c:y val="0.20185616332842116"/>
          <c:w val="0.47140220753655793"/>
          <c:h val="0.70162189028696997"/>
        </c:manualLayout>
      </c:layout>
      <c:pieChart>
        <c:varyColors val="1"/>
        <c:dLbls>
          <c:dLblPos val="outEnd"/>
          <c:showLegendKey val="0"/>
          <c:showVal val="0"/>
          <c:showCatName val="1"/>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cap="all" baseline="0">
                <a:solidFill>
                  <a:schemeClr val="tx1">
                    <a:lumMod val="65000"/>
                    <a:lumOff val="35000"/>
                  </a:schemeClr>
                </a:solidFill>
                <a:latin typeface="+mn-lt"/>
                <a:ea typeface="+mn-ea"/>
                <a:cs typeface="+mn-cs"/>
              </a:defRPr>
            </a:pPr>
            <a:r>
              <a:rPr lang="en-GB" sz="2400"/>
              <a:t>activities</a:t>
            </a:r>
          </a:p>
        </c:rich>
      </c:tx>
      <c:overlay val="0"/>
      <c:spPr>
        <a:noFill/>
        <a:ln>
          <a:noFill/>
        </a:ln>
        <a:effectLst/>
      </c:spPr>
      <c:txPr>
        <a:bodyPr rot="0" spcFirstLastPara="1" vertOverflow="ellipsis" vert="horz" wrap="square" anchor="ctr" anchorCtr="1"/>
        <a:lstStyle/>
        <a:p>
          <a:pPr>
            <a:defRPr sz="2400"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E2A1-4BE2-BA99-4C2719996B77}"/>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E2A1-4BE2-BA99-4C2719996B77}"/>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E2A1-4BE2-BA99-4C2719996B77}"/>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E2A1-4BE2-BA99-4C2719996B77}"/>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E2A1-4BE2-BA99-4C2719996B77}"/>
              </c:ext>
            </c:extLst>
          </c:dPt>
          <c:dPt>
            <c:idx val="5"/>
            <c:bubble3D val="0"/>
            <c:spPr>
              <a:solidFill>
                <a:schemeClr val="accent6"/>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E2A1-4BE2-BA99-4C2719996B77}"/>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D-E2A1-4BE2-BA99-4C2719996B77}"/>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F-E2A1-4BE2-BA99-4C2719996B77}"/>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E2A1-4BE2-BA99-4C2719996B77}"/>
                </c:ext>
              </c:extLst>
            </c:dLbl>
            <c:dLbl>
              <c:idx val="1"/>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E2A1-4BE2-BA99-4C2719996B77}"/>
                </c:ext>
              </c:extLst>
            </c:dLbl>
            <c:dLbl>
              <c:idx val="2"/>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5-E2A1-4BE2-BA99-4C2719996B77}"/>
                </c:ext>
              </c:extLst>
            </c:dLbl>
            <c:dLbl>
              <c:idx val="3"/>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7-E2A1-4BE2-BA99-4C2719996B77}"/>
                </c:ext>
              </c:extLst>
            </c:dLbl>
            <c:dLbl>
              <c:idx val="4"/>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5"/>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9-E2A1-4BE2-BA99-4C2719996B77}"/>
                </c:ext>
              </c:extLst>
            </c:dLbl>
            <c:dLbl>
              <c:idx val="5"/>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6"/>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B-E2A1-4BE2-BA99-4C2719996B77}"/>
                </c:ext>
              </c:extLst>
            </c:dLbl>
            <c:dLbl>
              <c:idx val="6"/>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lumMod val="60000"/>
                        </a:schemeClr>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D-E2A1-4BE2-BA99-4C2719996B77}"/>
                </c:ext>
              </c:extLst>
            </c:dLbl>
            <c:dLbl>
              <c:idx val="7"/>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2">
                          <a:lumMod val="60000"/>
                        </a:schemeClr>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F-E2A1-4BE2-BA99-4C2719996B77}"/>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Sheet1!$J$2:$J$9</c:f>
              <c:strCache>
                <c:ptCount val="8"/>
                <c:pt idx="0">
                  <c:v> Summer fayre </c:v>
                </c:pt>
                <c:pt idx="1">
                  <c:v> Xmas activities </c:v>
                </c:pt>
                <c:pt idx="2">
                  <c:v> Grants </c:v>
                </c:pt>
                <c:pt idx="3">
                  <c:v> Quiz </c:v>
                </c:pt>
                <c:pt idx="4">
                  <c:v> Uniform sale </c:v>
                </c:pt>
                <c:pt idx="5">
                  <c:v> Disco </c:v>
                </c:pt>
                <c:pt idx="6">
                  <c:v> Easter Raffle </c:v>
                </c:pt>
                <c:pt idx="7">
                  <c:v> Misc </c:v>
                </c:pt>
              </c:strCache>
            </c:strRef>
          </c:cat>
          <c:val>
            <c:numRef>
              <c:f>Sheet1!$K$2:$K$9</c:f>
              <c:numCache>
                <c:formatCode>_-* #,##0_-;\-* #,##0_-;_-* "-"??_-;_-@_-</c:formatCode>
                <c:ptCount val="8"/>
                <c:pt idx="0">
                  <c:v>1750</c:v>
                </c:pt>
                <c:pt idx="1">
                  <c:v>1644.6600000000003</c:v>
                </c:pt>
                <c:pt idx="2">
                  <c:v>1141.99</c:v>
                </c:pt>
                <c:pt idx="3">
                  <c:v>1130.96</c:v>
                </c:pt>
                <c:pt idx="4">
                  <c:v>690</c:v>
                </c:pt>
                <c:pt idx="5">
                  <c:v>550</c:v>
                </c:pt>
                <c:pt idx="6">
                  <c:v>441.66999999999996</c:v>
                </c:pt>
                <c:pt idx="7">
                  <c:v>157.31</c:v>
                </c:pt>
              </c:numCache>
            </c:numRef>
          </c:val>
          <c:extLst>
            <c:ext xmlns:c16="http://schemas.microsoft.com/office/drawing/2014/chart" uri="{C3380CC4-5D6E-409C-BE32-E72D297353CC}">
              <c16:uniqueId val="{00000010-E2A1-4BE2-BA99-4C2719996B77}"/>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n-GB" sz="2400" dirty="0" err="1"/>
              <a:t>SpeND</a:t>
            </a:r>
            <a:r>
              <a:rPr lang="en-GB" sz="2400" baseline="0" dirty="0"/>
              <a:t> 2024/25*</a:t>
            </a:r>
            <a:endParaRPr lang="en-GB" sz="2400" dirty="0"/>
          </a:p>
        </c:rich>
      </c:tx>
      <c:layout>
        <c:manualLayout>
          <c:xMode val="edge"/>
          <c:yMode val="edge"/>
          <c:x val="0.29811368098017893"/>
          <c:y val="1.0597301165007768E-2"/>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69259311336083"/>
          <c:y val="0.20185616332842116"/>
          <c:w val="0.47140220753655793"/>
          <c:h val="0.70162189028696997"/>
        </c:manualLayout>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7BED-418B-B151-D8CA6EAE62F7}"/>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7BED-418B-B151-D8CA6EAE62F7}"/>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7BED-418B-B151-D8CA6EAE62F7}"/>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7BED-418B-B151-D8CA6EAE62F7}"/>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7BED-418B-B151-D8CA6EAE62F7}"/>
              </c:ext>
            </c:extLst>
          </c:dPt>
          <c:dLbls>
            <c:dLbl>
              <c:idx val="0"/>
              <c:layout>
                <c:manualLayout>
                  <c:x val="8.2294822539991236E-2"/>
                  <c:y val="-2.4321156725278611E-2"/>
                </c:manualLayout>
              </c:layout>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BED-418B-B151-D8CA6EAE62F7}"/>
                </c:ext>
              </c:extLst>
            </c:dLbl>
            <c:dLbl>
              <c:idx val="1"/>
              <c:layout>
                <c:manualLayout>
                  <c:x val="-1.7890178813041574E-3"/>
                  <c:y val="-9.187992540660804E-2"/>
                </c:manualLayout>
              </c:layout>
              <c:spPr>
                <a:noFill/>
                <a:ln>
                  <a:noFill/>
                </a:ln>
                <a:effectLst/>
              </c:spPr>
              <c:txPr>
                <a:bodyPr rot="0" spcFirstLastPara="1" vertOverflow="ellipsis" vert="horz" wrap="square" lIns="38100" tIns="19050" rIns="38100" bIns="19050" anchor="ctr" anchorCtr="1">
                  <a:noAutofit/>
                </a:bodyPr>
                <a:lstStyle/>
                <a:p>
                  <a:pPr>
                    <a:defRPr sz="2000" b="1" i="0" u="none" strike="noStrike" kern="1200" spc="0" baseline="0">
                      <a:solidFill>
                        <a:schemeClr val="accent2"/>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15:layout>
                    <c:manualLayout>
                      <c:w val="0.26754722065991748"/>
                      <c:h val="0.27196396962007657"/>
                    </c:manualLayout>
                  </c15:layout>
                </c:ext>
                <c:ext xmlns:c16="http://schemas.microsoft.com/office/drawing/2014/chart" uri="{C3380CC4-5D6E-409C-BE32-E72D297353CC}">
                  <c16:uniqueId val="{00000003-7BED-418B-B151-D8CA6EAE62F7}"/>
                </c:ext>
              </c:extLst>
            </c:dLbl>
            <c:dLbl>
              <c:idx val="2"/>
              <c:layout>
                <c:manualLayout>
                  <c:x val="2.9104503577824462E-2"/>
                  <c:y val="-0.17565279857145658"/>
                </c:manualLayout>
              </c:layout>
              <c:spPr>
                <a:noFill/>
                <a:ln>
                  <a:noFill/>
                </a:ln>
                <a:effectLst/>
              </c:spPr>
              <c:txPr>
                <a:bodyPr rot="0" spcFirstLastPara="1" vertOverflow="ellipsis" vert="horz" wrap="square" lIns="38100" tIns="19050" rIns="38100" bIns="19050" anchor="ctr" anchorCtr="1">
                  <a:noAutofit/>
                </a:bodyPr>
                <a:lstStyle/>
                <a:p>
                  <a:pPr>
                    <a:defRPr sz="2000" b="1" i="0" u="none" strike="noStrike" kern="1200" spc="0" baseline="0">
                      <a:solidFill>
                        <a:schemeClr val="accent3"/>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15:layout>
                    <c:manualLayout>
                      <c:w val="0.26912202380952377"/>
                      <c:h val="0.35769656699889257"/>
                    </c:manualLayout>
                  </c15:layout>
                </c:ext>
                <c:ext xmlns:c16="http://schemas.microsoft.com/office/drawing/2014/chart" uri="{C3380CC4-5D6E-409C-BE32-E72D297353CC}">
                  <c16:uniqueId val="{00000005-7BED-418B-B151-D8CA6EAE62F7}"/>
                </c:ext>
              </c:extLst>
            </c:dLbl>
            <c:dLbl>
              <c:idx val="3"/>
              <c:layout>
                <c:manualLayout>
                  <c:x val="-0.20148809523809524"/>
                  <c:y val="4.4296788482834998E-2"/>
                </c:manualLayout>
              </c:layout>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4"/>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BED-418B-B151-D8CA6EAE62F7}"/>
                </c:ext>
              </c:extLst>
            </c:dLbl>
            <c:dLbl>
              <c:idx val="4"/>
              <c:layout>
                <c:manualLayout>
                  <c:x val="2.013888888888889E-2"/>
                  <c:y val="-6.4445432693006231E-3"/>
                </c:manualLayout>
              </c:layout>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5"/>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7BED-418B-B151-D8CA6EAE62F7}"/>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Sheet1!$B$20:$B$24</c:f>
              <c:strCache>
                <c:ptCount val="5"/>
                <c:pt idx="0">
                  <c:v>Anti bullying</c:v>
                </c:pt>
                <c:pt idx="1">
                  <c:v>Playground Bins</c:v>
                </c:pt>
                <c:pt idx="2">
                  <c:v>Overhead projectors</c:v>
                </c:pt>
                <c:pt idx="3">
                  <c:v>Year 6 hoodies</c:v>
                </c:pt>
                <c:pt idx="4">
                  <c:v>Trophy</c:v>
                </c:pt>
              </c:strCache>
            </c:strRef>
          </c:cat>
          <c:val>
            <c:numRef>
              <c:f>Sheet1!$C$20:$C$24</c:f>
              <c:numCache>
                <c:formatCode>General</c:formatCode>
                <c:ptCount val="5"/>
                <c:pt idx="0">
                  <c:v>950</c:v>
                </c:pt>
                <c:pt idx="1">
                  <c:v>1500</c:v>
                </c:pt>
                <c:pt idx="2">
                  <c:v>2533</c:v>
                </c:pt>
                <c:pt idx="3">
                  <c:v>338</c:v>
                </c:pt>
                <c:pt idx="4">
                  <c:v>20</c:v>
                </c:pt>
              </c:numCache>
            </c:numRef>
          </c:val>
          <c:extLst>
            <c:ext xmlns:c16="http://schemas.microsoft.com/office/drawing/2014/chart" uri="{C3380CC4-5D6E-409C-BE32-E72D297353CC}">
              <c16:uniqueId val="{0000000A-7BED-418B-B151-D8CA6EAE62F7}"/>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svg"/><Relationship Id="rId1" Type="http://schemas.openxmlformats.org/officeDocument/2006/relationships/image" Target="../media/image8.png"/><Relationship Id="rId6" Type="http://schemas.openxmlformats.org/officeDocument/2006/relationships/image" Target="../media/image17.svg"/><Relationship Id="rId5" Type="http://schemas.openxmlformats.org/officeDocument/2006/relationships/image" Target="../media/image10.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svg"/><Relationship Id="rId1" Type="http://schemas.openxmlformats.org/officeDocument/2006/relationships/image" Target="../media/image8.png"/><Relationship Id="rId6" Type="http://schemas.openxmlformats.org/officeDocument/2006/relationships/image" Target="../media/image17.svg"/><Relationship Id="rId5" Type="http://schemas.openxmlformats.org/officeDocument/2006/relationships/image" Target="../media/image10.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9A8A5-5605-4C05-8029-C129D624F258}" type="doc">
      <dgm:prSet loTypeId="urn:microsoft.com/office/officeart/2005/8/layout/vList4" loCatId="list" qsTypeId="urn:microsoft.com/office/officeart/2005/8/quickstyle/simple1" qsCatId="simple" csTypeId="urn:microsoft.com/office/officeart/2005/8/colors/accent1_2" csCatId="accent1" phldr="1"/>
      <dgm:spPr/>
    </dgm:pt>
    <dgm:pt modelId="{55A936E3-2E63-4C28-B6A5-824929438098}">
      <dgm:prSet phldrT="[Text]" custT="1"/>
      <dgm:spPr/>
      <dgm:t>
        <a:bodyPr/>
        <a:lstStyle/>
        <a:p>
          <a:r>
            <a:rPr lang="en-GB" sz="2900" dirty="0"/>
            <a:t>Tesco Grant, Xmas cards and art</a:t>
          </a:r>
        </a:p>
        <a:p>
          <a:r>
            <a:rPr lang="en-GB" sz="2900" dirty="0"/>
            <a:t>Quiz</a:t>
          </a:r>
        </a:p>
        <a:p>
          <a:r>
            <a:rPr lang="en-GB" sz="2900" dirty="0"/>
            <a:t>Santa Letters and Xmas float</a:t>
          </a:r>
        </a:p>
      </dgm:t>
    </dgm:pt>
    <dgm:pt modelId="{22E0B8A5-6FB5-4B0C-B1BD-D06BC9269E1B}" type="parTrans" cxnId="{4E0D249A-2EFA-4458-9344-08225E519773}">
      <dgm:prSet/>
      <dgm:spPr/>
      <dgm:t>
        <a:bodyPr/>
        <a:lstStyle/>
        <a:p>
          <a:endParaRPr lang="en-GB"/>
        </a:p>
      </dgm:t>
    </dgm:pt>
    <dgm:pt modelId="{E0CB01DB-67BE-437F-B988-D73256AD061C}" type="sibTrans" cxnId="{4E0D249A-2EFA-4458-9344-08225E519773}">
      <dgm:prSet/>
      <dgm:spPr/>
      <dgm:t>
        <a:bodyPr/>
        <a:lstStyle/>
        <a:p>
          <a:endParaRPr lang="en-GB"/>
        </a:p>
      </dgm:t>
    </dgm:pt>
    <dgm:pt modelId="{5CAF0429-BE8A-4405-9D68-9226C00EDFFA}">
      <dgm:prSet phldrT="[Text]"/>
      <dgm:spPr/>
      <dgm:t>
        <a:bodyPr/>
        <a:lstStyle/>
        <a:p>
          <a:r>
            <a:rPr lang="en-GB" dirty="0"/>
            <a:t>Music Quiz</a:t>
          </a:r>
        </a:p>
        <a:p>
          <a:r>
            <a:rPr lang="en-GB" dirty="0"/>
            <a:t>Sip and Paint</a:t>
          </a:r>
        </a:p>
        <a:p>
          <a:r>
            <a:rPr lang="en-GB" dirty="0"/>
            <a:t>Easter Raffle</a:t>
          </a:r>
        </a:p>
      </dgm:t>
    </dgm:pt>
    <dgm:pt modelId="{3AE67191-F5C1-4E0E-894C-D798DD78D689}" type="parTrans" cxnId="{70953973-8A59-4578-BBE8-9AB5F4C29203}">
      <dgm:prSet/>
      <dgm:spPr/>
      <dgm:t>
        <a:bodyPr/>
        <a:lstStyle/>
        <a:p>
          <a:endParaRPr lang="en-GB"/>
        </a:p>
      </dgm:t>
    </dgm:pt>
    <dgm:pt modelId="{E990742B-A192-4BB2-BA7C-E32501AC31A9}" type="sibTrans" cxnId="{70953973-8A59-4578-BBE8-9AB5F4C29203}">
      <dgm:prSet/>
      <dgm:spPr/>
      <dgm:t>
        <a:bodyPr/>
        <a:lstStyle/>
        <a:p>
          <a:endParaRPr lang="en-GB"/>
        </a:p>
      </dgm:t>
    </dgm:pt>
    <dgm:pt modelId="{6F363FFF-AA97-4F14-A671-3DB457444FC2}">
      <dgm:prSet phldrT="[Text]"/>
      <dgm:spPr/>
      <dgm:t>
        <a:bodyPr/>
        <a:lstStyle/>
        <a:p>
          <a:r>
            <a:rPr lang="en-GB" dirty="0"/>
            <a:t>Disco</a:t>
          </a:r>
        </a:p>
        <a:p>
          <a:r>
            <a:rPr lang="en-GB" dirty="0"/>
            <a:t>Summer fair</a:t>
          </a:r>
        </a:p>
        <a:p>
          <a:r>
            <a:rPr lang="en-GB" dirty="0"/>
            <a:t>Colour Run</a:t>
          </a:r>
        </a:p>
      </dgm:t>
    </dgm:pt>
    <dgm:pt modelId="{DC470288-2571-4F1A-B8D0-02C3DFF0F736}" type="parTrans" cxnId="{74AF734D-9DA9-4E13-A262-01A4381865F2}">
      <dgm:prSet/>
      <dgm:spPr/>
      <dgm:t>
        <a:bodyPr/>
        <a:lstStyle/>
        <a:p>
          <a:endParaRPr lang="en-GB"/>
        </a:p>
      </dgm:t>
    </dgm:pt>
    <dgm:pt modelId="{2CA0B9AB-FC76-41CF-A763-A563A7AEC5B7}" type="sibTrans" cxnId="{74AF734D-9DA9-4E13-A262-01A4381865F2}">
      <dgm:prSet/>
      <dgm:spPr/>
      <dgm:t>
        <a:bodyPr/>
        <a:lstStyle/>
        <a:p>
          <a:endParaRPr lang="en-GB"/>
        </a:p>
      </dgm:t>
    </dgm:pt>
    <dgm:pt modelId="{90F9FC03-067B-4A7A-AF6F-AEFF80A85EF7}" type="pres">
      <dgm:prSet presAssocID="{0829A8A5-5605-4C05-8029-C129D624F258}" presName="linear" presStyleCnt="0">
        <dgm:presLayoutVars>
          <dgm:dir/>
          <dgm:resizeHandles val="exact"/>
        </dgm:presLayoutVars>
      </dgm:prSet>
      <dgm:spPr/>
    </dgm:pt>
    <dgm:pt modelId="{59FF14A1-BE1C-4709-8D0A-FC56642BA188}" type="pres">
      <dgm:prSet presAssocID="{55A936E3-2E63-4C28-B6A5-824929438098}" presName="comp" presStyleCnt="0"/>
      <dgm:spPr/>
    </dgm:pt>
    <dgm:pt modelId="{7689F0A0-472A-439A-993D-8437D86F18D8}" type="pres">
      <dgm:prSet presAssocID="{55A936E3-2E63-4C28-B6A5-824929438098}" presName="box" presStyleLbl="node1" presStyleIdx="0" presStyleCnt="3"/>
      <dgm:spPr/>
      <dgm:t>
        <a:bodyPr/>
        <a:lstStyle/>
        <a:p>
          <a:endParaRPr lang="en-US"/>
        </a:p>
      </dgm:t>
    </dgm:pt>
    <dgm:pt modelId="{C3B8B2F5-F81D-4FC5-BA76-A29FADA85885}" type="pres">
      <dgm:prSet presAssocID="{55A936E3-2E63-4C28-B6A5-824929438098}" presName="img" presStyleLbl="fgImgPlace1" presStyleIdx="0" presStyleCnt="3"/>
      <dgm:spPr>
        <a:blipFill>
          <a:blip xmlns:r="http://schemas.openxmlformats.org/officeDocument/2006/relationships" r:embed="rId1">
            <a:extLst>
              <a:ext uri="{96DAC541-7B7A-43D3-8B79-37D633B846F1}">
                <asvg:svgBlip xmlns:asvg="http://schemas.microsoft.com/office/drawing/2016/SVG/main" xmlns="" r:embed="rId2"/>
              </a:ext>
            </a:extLst>
          </a:blip>
          <a:srcRect/>
          <a:stretch>
            <a:fillRect t="-7000" b="-7000"/>
          </a:stretch>
        </a:blipFill>
      </dgm:spPr>
      <dgm:extLst>
        <a:ext uri="{E40237B7-FDA0-4F09-8148-C483321AD2D9}">
          <dgm14:cNvPr xmlns:dgm14="http://schemas.microsoft.com/office/drawing/2010/diagram" id="0" name="" descr="Two pumpkins"/>
        </a:ext>
      </dgm:extLst>
    </dgm:pt>
    <dgm:pt modelId="{A943F9F4-5A8F-4230-8284-B01A74F1FAA6}" type="pres">
      <dgm:prSet presAssocID="{55A936E3-2E63-4C28-B6A5-824929438098}" presName="text" presStyleLbl="node1" presStyleIdx="0" presStyleCnt="3">
        <dgm:presLayoutVars>
          <dgm:bulletEnabled val="1"/>
        </dgm:presLayoutVars>
      </dgm:prSet>
      <dgm:spPr/>
      <dgm:t>
        <a:bodyPr/>
        <a:lstStyle/>
        <a:p>
          <a:endParaRPr lang="en-US"/>
        </a:p>
      </dgm:t>
    </dgm:pt>
    <dgm:pt modelId="{D22DDF1E-BD75-490A-968C-1409104D84AB}" type="pres">
      <dgm:prSet presAssocID="{E0CB01DB-67BE-437F-B988-D73256AD061C}" presName="spacer" presStyleCnt="0"/>
      <dgm:spPr/>
    </dgm:pt>
    <dgm:pt modelId="{DB303C6B-7007-4590-BBEA-F826D3002A1E}" type="pres">
      <dgm:prSet presAssocID="{5CAF0429-BE8A-4405-9D68-9226C00EDFFA}" presName="comp" presStyleCnt="0"/>
      <dgm:spPr/>
    </dgm:pt>
    <dgm:pt modelId="{6C565D3A-F416-44FE-A1F4-F56624E517BC}" type="pres">
      <dgm:prSet presAssocID="{5CAF0429-BE8A-4405-9D68-9226C00EDFFA}" presName="box" presStyleLbl="node1" presStyleIdx="1" presStyleCnt="3"/>
      <dgm:spPr/>
      <dgm:t>
        <a:bodyPr/>
        <a:lstStyle/>
        <a:p>
          <a:endParaRPr lang="en-US"/>
        </a:p>
      </dgm:t>
    </dgm:pt>
    <dgm:pt modelId="{269F66D5-E630-4468-89E5-2BCE7B6C8992}" type="pres">
      <dgm:prSet presAssocID="{5CAF0429-BE8A-4405-9D68-9226C00EDFFA}" presName="img" presStyleLbl="fgImgPlace1" presStyleIdx="1" presStyleCnt="3"/>
      <dgm:spPr>
        <a:blipFill>
          <a:blip xmlns:r="http://schemas.openxmlformats.org/officeDocument/2006/relationships" r:embed="rId3">
            <a:extLst>
              <a:ext uri="{96DAC541-7B7A-43D3-8B79-37D633B846F1}">
                <asvg:svgBlip xmlns:asvg="http://schemas.microsoft.com/office/drawing/2016/SVG/main" xmlns="" r:embed="rId4"/>
              </a:ext>
            </a:extLst>
          </a:blip>
          <a:srcRect/>
          <a:stretch>
            <a:fillRect t="-7000" b="-7000"/>
          </a:stretch>
        </a:blipFill>
      </dgm:spPr>
      <dgm:extLst>
        <a:ext uri="{E40237B7-FDA0-4F09-8148-C483321AD2D9}">
          <dgm14:cNvPr xmlns:dgm14="http://schemas.microsoft.com/office/drawing/2010/diagram" id="0" name="" descr="Daffodils"/>
        </a:ext>
      </dgm:extLst>
    </dgm:pt>
    <dgm:pt modelId="{FAB1381B-88DC-4170-A1D3-48DA7049235C}" type="pres">
      <dgm:prSet presAssocID="{5CAF0429-BE8A-4405-9D68-9226C00EDFFA}" presName="text" presStyleLbl="node1" presStyleIdx="1" presStyleCnt="3">
        <dgm:presLayoutVars>
          <dgm:bulletEnabled val="1"/>
        </dgm:presLayoutVars>
      </dgm:prSet>
      <dgm:spPr/>
      <dgm:t>
        <a:bodyPr/>
        <a:lstStyle/>
        <a:p>
          <a:endParaRPr lang="en-US"/>
        </a:p>
      </dgm:t>
    </dgm:pt>
    <dgm:pt modelId="{54EF8470-0BF4-4B7D-A652-A0C973B4D016}" type="pres">
      <dgm:prSet presAssocID="{E990742B-A192-4BB2-BA7C-E32501AC31A9}" presName="spacer" presStyleCnt="0"/>
      <dgm:spPr/>
    </dgm:pt>
    <dgm:pt modelId="{4F285DF2-E975-4656-AA32-BBFAD597CCFE}" type="pres">
      <dgm:prSet presAssocID="{6F363FFF-AA97-4F14-A671-3DB457444FC2}" presName="comp" presStyleCnt="0"/>
      <dgm:spPr/>
    </dgm:pt>
    <dgm:pt modelId="{70762F57-DC78-4F4F-8082-711C8A47F905}" type="pres">
      <dgm:prSet presAssocID="{6F363FFF-AA97-4F14-A671-3DB457444FC2}" presName="box" presStyleLbl="node1" presStyleIdx="2" presStyleCnt="3"/>
      <dgm:spPr/>
      <dgm:t>
        <a:bodyPr/>
        <a:lstStyle/>
        <a:p>
          <a:endParaRPr lang="en-US"/>
        </a:p>
      </dgm:t>
    </dgm:pt>
    <dgm:pt modelId="{297113C8-F389-4781-9929-219A6025A56D}" type="pres">
      <dgm:prSet presAssocID="{6F363FFF-AA97-4F14-A671-3DB457444FC2}" presName="img" presStyleLbl="fgImgPlace1" presStyleIdx="2" presStyleCnt="3"/>
      <dgm:spPr>
        <a:blipFill>
          <a:blip xmlns:r="http://schemas.openxmlformats.org/officeDocument/2006/relationships" r:embed="rId5">
            <a:extLst>
              <a:ext uri="{96DAC541-7B7A-43D3-8B79-37D633B846F1}">
                <asvg:svgBlip xmlns:asvg="http://schemas.microsoft.com/office/drawing/2016/SVG/main" xmlns="" r:embed="rId6"/>
              </a:ext>
            </a:extLst>
          </a:blip>
          <a:srcRect/>
          <a:stretch>
            <a:fillRect t="-7000" b="-7000"/>
          </a:stretch>
        </a:blipFill>
      </dgm:spPr>
      <dgm:extLst>
        <a:ext uri="{E40237B7-FDA0-4F09-8148-C483321AD2D9}">
          <dgm14:cNvPr xmlns:dgm14="http://schemas.microsoft.com/office/drawing/2010/diagram" id="0" name="" descr="Three snow cones with sprinkles"/>
        </a:ext>
      </dgm:extLst>
    </dgm:pt>
    <dgm:pt modelId="{5E3D9646-D293-4AE5-A757-57C780555148}" type="pres">
      <dgm:prSet presAssocID="{6F363FFF-AA97-4F14-A671-3DB457444FC2}" presName="text" presStyleLbl="node1" presStyleIdx="2" presStyleCnt="3">
        <dgm:presLayoutVars>
          <dgm:bulletEnabled val="1"/>
        </dgm:presLayoutVars>
      </dgm:prSet>
      <dgm:spPr/>
      <dgm:t>
        <a:bodyPr/>
        <a:lstStyle/>
        <a:p>
          <a:endParaRPr lang="en-US"/>
        </a:p>
      </dgm:t>
    </dgm:pt>
  </dgm:ptLst>
  <dgm:cxnLst>
    <dgm:cxn modelId="{BCFEE04D-D19E-4DFC-9073-6F1A1BA86853}" type="presOf" srcId="{5CAF0429-BE8A-4405-9D68-9226C00EDFFA}" destId="{6C565D3A-F416-44FE-A1F4-F56624E517BC}" srcOrd="0" destOrd="0" presId="urn:microsoft.com/office/officeart/2005/8/layout/vList4"/>
    <dgm:cxn modelId="{70953973-8A59-4578-BBE8-9AB5F4C29203}" srcId="{0829A8A5-5605-4C05-8029-C129D624F258}" destId="{5CAF0429-BE8A-4405-9D68-9226C00EDFFA}" srcOrd="1" destOrd="0" parTransId="{3AE67191-F5C1-4E0E-894C-D798DD78D689}" sibTransId="{E990742B-A192-4BB2-BA7C-E32501AC31A9}"/>
    <dgm:cxn modelId="{74AF734D-9DA9-4E13-A262-01A4381865F2}" srcId="{0829A8A5-5605-4C05-8029-C129D624F258}" destId="{6F363FFF-AA97-4F14-A671-3DB457444FC2}" srcOrd="2" destOrd="0" parTransId="{DC470288-2571-4F1A-B8D0-02C3DFF0F736}" sibTransId="{2CA0B9AB-FC76-41CF-A763-A563A7AEC5B7}"/>
    <dgm:cxn modelId="{520D3F11-4D94-4B9E-A635-A39E3113EDF7}" type="presOf" srcId="{6F363FFF-AA97-4F14-A671-3DB457444FC2}" destId="{70762F57-DC78-4F4F-8082-711C8A47F905}" srcOrd="0" destOrd="0" presId="urn:microsoft.com/office/officeart/2005/8/layout/vList4"/>
    <dgm:cxn modelId="{7C46D276-6DB4-4E9B-BFED-73E792DADFF9}" type="presOf" srcId="{0829A8A5-5605-4C05-8029-C129D624F258}" destId="{90F9FC03-067B-4A7A-AF6F-AEFF80A85EF7}" srcOrd="0" destOrd="0" presId="urn:microsoft.com/office/officeart/2005/8/layout/vList4"/>
    <dgm:cxn modelId="{CD73D5A3-16C5-406B-96D7-97E82DB33463}" type="presOf" srcId="{6F363FFF-AA97-4F14-A671-3DB457444FC2}" destId="{5E3D9646-D293-4AE5-A757-57C780555148}" srcOrd="1" destOrd="0" presId="urn:microsoft.com/office/officeart/2005/8/layout/vList4"/>
    <dgm:cxn modelId="{4E0D249A-2EFA-4458-9344-08225E519773}" srcId="{0829A8A5-5605-4C05-8029-C129D624F258}" destId="{55A936E3-2E63-4C28-B6A5-824929438098}" srcOrd="0" destOrd="0" parTransId="{22E0B8A5-6FB5-4B0C-B1BD-D06BC9269E1B}" sibTransId="{E0CB01DB-67BE-437F-B988-D73256AD061C}"/>
    <dgm:cxn modelId="{DBC1BD0D-BD72-4008-ACF2-3D8C5DCDF463}" type="presOf" srcId="{55A936E3-2E63-4C28-B6A5-824929438098}" destId="{7689F0A0-472A-439A-993D-8437D86F18D8}" srcOrd="0" destOrd="0" presId="urn:microsoft.com/office/officeart/2005/8/layout/vList4"/>
    <dgm:cxn modelId="{A84400F3-06D6-4B6F-895B-C074A1BF45FE}" type="presOf" srcId="{55A936E3-2E63-4C28-B6A5-824929438098}" destId="{A943F9F4-5A8F-4230-8284-B01A74F1FAA6}" srcOrd="1" destOrd="0" presId="urn:microsoft.com/office/officeart/2005/8/layout/vList4"/>
    <dgm:cxn modelId="{4804F1DC-2CE8-4968-847D-9079D69EB830}" type="presOf" srcId="{5CAF0429-BE8A-4405-9D68-9226C00EDFFA}" destId="{FAB1381B-88DC-4170-A1D3-48DA7049235C}" srcOrd="1" destOrd="0" presId="urn:microsoft.com/office/officeart/2005/8/layout/vList4"/>
    <dgm:cxn modelId="{817E48F4-94D2-4D3A-8A6E-F21675824F0A}" type="presParOf" srcId="{90F9FC03-067B-4A7A-AF6F-AEFF80A85EF7}" destId="{59FF14A1-BE1C-4709-8D0A-FC56642BA188}" srcOrd="0" destOrd="0" presId="urn:microsoft.com/office/officeart/2005/8/layout/vList4"/>
    <dgm:cxn modelId="{0C48B5CB-3D68-4BD5-94E1-80362E533D56}" type="presParOf" srcId="{59FF14A1-BE1C-4709-8D0A-FC56642BA188}" destId="{7689F0A0-472A-439A-993D-8437D86F18D8}" srcOrd="0" destOrd="0" presId="urn:microsoft.com/office/officeart/2005/8/layout/vList4"/>
    <dgm:cxn modelId="{694E36A8-CC9F-43F1-BFF6-620E1E821296}" type="presParOf" srcId="{59FF14A1-BE1C-4709-8D0A-FC56642BA188}" destId="{C3B8B2F5-F81D-4FC5-BA76-A29FADA85885}" srcOrd="1" destOrd="0" presId="urn:microsoft.com/office/officeart/2005/8/layout/vList4"/>
    <dgm:cxn modelId="{50829685-54B1-4944-95B8-B1D105846CC8}" type="presParOf" srcId="{59FF14A1-BE1C-4709-8D0A-FC56642BA188}" destId="{A943F9F4-5A8F-4230-8284-B01A74F1FAA6}" srcOrd="2" destOrd="0" presId="urn:microsoft.com/office/officeart/2005/8/layout/vList4"/>
    <dgm:cxn modelId="{5036862C-BFC6-458A-AC0B-3BACA25E41F5}" type="presParOf" srcId="{90F9FC03-067B-4A7A-AF6F-AEFF80A85EF7}" destId="{D22DDF1E-BD75-490A-968C-1409104D84AB}" srcOrd="1" destOrd="0" presId="urn:microsoft.com/office/officeart/2005/8/layout/vList4"/>
    <dgm:cxn modelId="{5E377933-586B-44F5-A537-C107511855AC}" type="presParOf" srcId="{90F9FC03-067B-4A7A-AF6F-AEFF80A85EF7}" destId="{DB303C6B-7007-4590-BBEA-F826D3002A1E}" srcOrd="2" destOrd="0" presId="urn:microsoft.com/office/officeart/2005/8/layout/vList4"/>
    <dgm:cxn modelId="{0D477DF2-A89E-463B-88F8-04206EEE06AF}" type="presParOf" srcId="{DB303C6B-7007-4590-BBEA-F826D3002A1E}" destId="{6C565D3A-F416-44FE-A1F4-F56624E517BC}" srcOrd="0" destOrd="0" presId="urn:microsoft.com/office/officeart/2005/8/layout/vList4"/>
    <dgm:cxn modelId="{93B111F6-4705-4CFF-A212-97EB860D74B0}" type="presParOf" srcId="{DB303C6B-7007-4590-BBEA-F826D3002A1E}" destId="{269F66D5-E630-4468-89E5-2BCE7B6C8992}" srcOrd="1" destOrd="0" presId="urn:microsoft.com/office/officeart/2005/8/layout/vList4"/>
    <dgm:cxn modelId="{60E9E9C0-BA15-4702-A2A2-A424921560FD}" type="presParOf" srcId="{DB303C6B-7007-4590-BBEA-F826D3002A1E}" destId="{FAB1381B-88DC-4170-A1D3-48DA7049235C}" srcOrd="2" destOrd="0" presId="urn:microsoft.com/office/officeart/2005/8/layout/vList4"/>
    <dgm:cxn modelId="{0EFD61DA-3A30-4792-AEEE-3D0CE27111C8}" type="presParOf" srcId="{90F9FC03-067B-4A7A-AF6F-AEFF80A85EF7}" destId="{54EF8470-0BF4-4B7D-A652-A0C973B4D016}" srcOrd="3" destOrd="0" presId="urn:microsoft.com/office/officeart/2005/8/layout/vList4"/>
    <dgm:cxn modelId="{36C13D6C-377E-4FC2-8016-86191ABC1DC7}" type="presParOf" srcId="{90F9FC03-067B-4A7A-AF6F-AEFF80A85EF7}" destId="{4F285DF2-E975-4656-AA32-BBFAD597CCFE}" srcOrd="4" destOrd="0" presId="urn:microsoft.com/office/officeart/2005/8/layout/vList4"/>
    <dgm:cxn modelId="{0182B92E-60B7-4676-8C9E-C952E77CF54F}" type="presParOf" srcId="{4F285DF2-E975-4656-AA32-BBFAD597CCFE}" destId="{70762F57-DC78-4F4F-8082-711C8A47F905}" srcOrd="0" destOrd="0" presId="urn:microsoft.com/office/officeart/2005/8/layout/vList4"/>
    <dgm:cxn modelId="{D3BA4871-E900-4099-8B1D-8E69D7693D95}" type="presParOf" srcId="{4F285DF2-E975-4656-AA32-BBFAD597CCFE}" destId="{297113C8-F389-4781-9929-219A6025A56D}" srcOrd="1" destOrd="0" presId="urn:microsoft.com/office/officeart/2005/8/layout/vList4"/>
    <dgm:cxn modelId="{6DB21D4F-5008-40DF-9B43-C852A2DCC2E2}" type="presParOf" srcId="{4F285DF2-E975-4656-AA32-BBFAD597CCFE}" destId="{5E3D9646-D293-4AE5-A757-57C78055514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9F0A0-472A-439A-993D-8437D86F18D8}">
      <dsp:nvSpPr>
        <dsp:cNvPr id="0" name=""/>
        <dsp:cNvSpPr/>
      </dsp:nvSpPr>
      <dsp:spPr>
        <a:xfrm>
          <a:off x="0" y="0"/>
          <a:ext cx="9176293" cy="180080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kern="1200" dirty="0"/>
            <a:t>Tesco Grant, Xmas cards and art</a:t>
          </a:r>
        </a:p>
        <a:p>
          <a:pPr lvl="0" algn="l" defTabSz="1289050">
            <a:lnSpc>
              <a:spcPct val="90000"/>
            </a:lnSpc>
            <a:spcBef>
              <a:spcPct val="0"/>
            </a:spcBef>
            <a:spcAft>
              <a:spcPct val="35000"/>
            </a:spcAft>
          </a:pPr>
          <a:r>
            <a:rPr lang="en-GB" sz="2900" kern="1200" dirty="0"/>
            <a:t>Quiz</a:t>
          </a:r>
        </a:p>
        <a:p>
          <a:pPr lvl="0" algn="l" defTabSz="1289050">
            <a:lnSpc>
              <a:spcPct val="90000"/>
            </a:lnSpc>
            <a:spcBef>
              <a:spcPct val="0"/>
            </a:spcBef>
            <a:spcAft>
              <a:spcPct val="35000"/>
            </a:spcAft>
          </a:pPr>
          <a:r>
            <a:rPr lang="en-GB" sz="2900" kern="1200" dirty="0"/>
            <a:t>Santa Letters and Xmas float</a:t>
          </a:r>
        </a:p>
      </dsp:txBody>
      <dsp:txXfrm>
        <a:off x="2015339" y="0"/>
        <a:ext cx="7160953" cy="1800807"/>
      </dsp:txXfrm>
    </dsp:sp>
    <dsp:sp modelId="{C3B8B2F5-F81D-4FC5-BA76-A29FADA85885}">
      <dsp:nvSpPr>
        <dsp:cNvPr id="0" name=""/>
        <dsp:cNvSpPr/>
      </dsp:nvSpPr>
      <dsp:spPr>
        <a:xfrm>
          <a:off x="180080" y="180080"/>
          <a:ext cx="1835258" cy="1440645"/>
        </a:xfrm>
        <a:prstGeom prst="roundRect">
          <a:avLst>
            <a:gd name="adj" fmla="val 10000"/>
          </a:avLst>
        </a:prstGeom>
        <a:blipFill>
          <a:blip xmlns:r="http://schemas.openxmlformats.org/officeDocument/2006/relationships" r:embed="rId1">
            <a:extLst>
              <a:ext uri="{96DAC541-7B7A-43D3-8B79-37D633B846F1}">
                <asvg:svgBlip xmlns:asvg="http://schemas.microsoft.com/office/drawing/2016/SVG/main" xmlns="" r:embed="rId2"/>
              </a:ext>
            </a:extLst>
          </a:blip>
          <a:srcRect/>
          <a:stretch>
            <a:fillRect t="-7000" b="-7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565D3A-F416-44FE-A1F4-F56624E517BC}">
      <dsp:nvSpPr>
        <dsp:cNvPr id="0" name=""/>
        <dsp:cNvSpPr/>
      </dsp:nvSpPr>
      <dsp:spPr>
        <a:xfrm>
          <a:off x="0" y="1980888"/>
          <a:ext cx="9176293" cy="180080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dirty="0"/>
            <a:t>Music Quiz</a:t>
          </a:r>
        </a:p>
        <a:p>
          <a:pPr lvl="0" algn="l" defTabSz="1377950">
            <a:lnSpc>
              <a:spcPct val="90000"/>
            </a:lnSpc>
            <a:spcBef>
              <a:spcPct val="0"/>
            </a:spcBef>
            <a:spcAft>
              <a:spcPct val="35000"/>
            </a:spcAft>
          </a:pPr>
          <a:r>
            <a:rPr lang="en-GB" sz="3100" kern="1200" dirty="0"/>
            <a:t>Sip and Paint</a:t>
          </a:r>
        </a:p>
        <a:p>
          <a:pPr lvl="0" algn="l" defTabSz="1377950">
            <a:lnSpc>
              <a:spcPct val="90000"/>
            </a:lnSpc>
            <a:spcBef>
              <a:spcPct val="0"/>
            </a:spcBef>
            <a:spcAft>
              <a:spcPct val="35000"/>
            </a:spcAft>
          </a:pPr>
          <a:r>
            <a:rPr lang="en-GB" sz="3100" kern="1200" dirty="0"/>
            <a:t>Easter Raffle</a:t>
          </a:r>
        </a:p>
      </dsp:txBody>
      <dsp:txXfrm>
        <a:off x="2015339" y="1980888"/>
        <a:ext cx="7160953" cy="1800807"/>
      </dsp:txXfrm>
    </dsp:sp>
    <dsp:sp modelId="{269F66D5-E630-4468-89E5-2BCE7B6C8992}">
      <dsp:nvSpPr>
        <dsp:cNvPr id="0" name=""/>
        <dsp:cNvSpPr/>
      </dsp:nvSpPr>
      <dsp:spPr>
        <a:xfrm>
          <a:off x="180080" y="2160969"/>
          <a:ext cx="1835258" cy="1440645"/>
        </a:xfrm>
        <a:prstGeom prst="roundRect">
          <a:avLst>
            <a:gd name="adj" fmla="val 10000"/>
          </a:avLst>
        </a:prstGeom>
        <a:blipFill>
          <a:blip xmlns:r="http://schemas.openxmlformats.org/officeDocument/2006/relationships" r:embed="rId3">
            <a:extLst>
              <a:ext uri="{96DAC541-7B7A-43D3-8B79-37D633B846F1}">
                <asvg:svgBlip xmlns:asvg="http://schemas.microsoft.com/office/drawing/2016/SVG/main" xmlns="" r:embed="rId4"/>
              </a:ext>
            </a:extLst>
          </a:blip>
          <a:srcRect/>
          <a:stretch>
            <a:fillRect t="-7000" b="-7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762F57-DC78-4F4F-8082-711C8A47F905}">
      <dsp:nvSpPr>
        <dsp:cNvPr id="0" name=""/>
        <dsp:cNvSpPr/>
      </dsp:nvSpPr>
      <dsp:spPr>
        <a:xfrm>
          <a:off x="0" y="3961776"/>
          <a:ext cx="9176293" cy="180080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dirty="0"/>
            <a:t>Disco</a:t>
          </a:r>
        </a:p>
        <a:p>
          <a:pPr lvl="0" algn="l" defTabSz="1377950">
            <a:lnSpc>
              <a:spcPct val="90000"/>
            </a:lnSpc>
            <a:spcBef>
              <a:spcPct val="0"/>
            </a:spcBef>
            <a:spcAft>
              <a:spcPct val="35000"/>
            </a:spcAft>
          </a:pPr>
          <a:r>
            <a:rPr lang="en-GB" sz="3100" kern="1200" dirty="0"/>
            <a:t>Summer fair</a:t>
          </a:r>
        </a:p>
        <a:p>
          <a:pPr lvl="0" algn="l" defTabSz="1377950">
            <a:lnSpc>
              <a:spcPct val="90000"/>
            </a:lnSpc>
            <a:spcBef>
              <a:spcPct val="0"/>
            </a:spcBef>
            <a:spcAft>
              <a:spcPct val="35000"/>
            </a:spcAft>
          </a:pPr>
          <a:r>
            <a:rPr lang="en-GB" sz="3100" kern="1200" dirty="0"/>
            <a:t>Colour Run</a:t>
          </a:r>
        </a:p>
      </dsp:txBody>
      <dsp:txXfrm>
        <a:off x="2015339" y="3961776"/>
        <a:ext cx="7160953" cy="1800807"/>
      </dsp:txXfrm>
    </dsp:sp>
    <dsp:sp modelId="{297113C8-F389-4781-9929-219A6025A56D}">
      <dsp:nvSpPr>
        <dsp:cNvPr id="0" name=""/>
        <dsp:cNvSpPr/>
      </dsp:nvSpPr>
      <dsp:spPr>
        <a:xfrm>
          <a:off x="180080" y="4141857"/>
          <a:ext cx="1835258" cy="1440645"/>
        </a:xfrm>
        <a:prstGeom prst="roundRect">
          <a:avLst>
            <a:gd name="adj" fmla="val 10000"/>
          </a:avLst>
        </a:prstGeom>
        <a:blipFill>
          <a:blip xmlns:r="http://schemas.openxmlformats.org/officeDocument/2006/relationships" r:embed="rId5">
            <a:extLst>
              <a:ext uri="{96DAC541-7B7A-43D3-8B79-37D633B846F1}">
                <asvg:svgBlip xmlns:asvg="http://schemas.microsoft.com/office/drawing/2016/SVG/main" xmlns="" r:embed="rId6"/>
              </a:ext>
            </a:extLst>
          </a:blip>
          <a:srcRect/>
          <a:stretch>
            <a:fillRect t="-7000" b="-7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427" cy="513508"/>
          </a:xfrm>
          <a:prstGeom prst="rect">
            <a:avLst/>
          </a:prstGeom>
        </p:spPr>
        <p:txBody>
          <a:bodyPr vert="horz" lIns="99048" tIns="49524" rIns="99048" bIns="49524" rtlCol="0"/>
          <a:lstStyle>
            <a:lvl1pPr algn="l">
              <a:defRPr sz="1300"/>
            </a:lvl1pPr>
          </a:lstStyle>
          <a:p>
            <a:endParaRPr lang="en-GB"/>
          </a:p>
        </p:txBody>
      </p:sp>
      <p:sp>
        <p:nvSpPr>
          <p:cNvPr id="3" name="Date Placeholder 2"/>
          <p:cNvSpPr>
            <a:spLocks noGrp="1"/>
          </p:cNvSpPr>
          <p:nvPr>
            <p:ph type="dt" idx="1"/>
          </p:nvPr>
        </p:nvSpPr>
        <p:spPr>
          <a:xfrm>
            <a:off x="4023992" y="0"/>
            <a:ext cx="3078427" cy="513508"/>
          </a:xfrm>
          <a:prstGeom prst="rect">
            <a:avLst/>
          </a:prstGeom>
        </p:spPr>
        <p:txBody>
          <a:bodyPr vert="horz" lIns="99048" tIns="49524" rIns="99048" bIns="49524" rtlCol="0"/>
          <a:lstStyle>
            <a:lvl1pPr algn="r">
              <a:defRPr sz="1300"/>
            </a:lvl1pPr>
          </a:lstStyle>
          <a:p>
            <a:fld id="{60520660-3D57-4F5D-8F23-C6D409FAA04B}" type="datetimeFigureOut">
              <a:rPr lang="en-GB" smtClean="0"/>
              <a:t>10/11/2025</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9048" tIns="49524" rIns="99048" bIns="49524" rtlCol="0" anchor="ctr"/>
          <a:lstStyle/>
          <a:p>
            <a:endParaRPr lang="en-GB"/>
          </a:p>
        </p:txBody>
      </p:sp>
      <p:sp>
        <p:nvSpPr>
          <p:cNvPr id="5" name="Notes Placeholder 4"/>
          <p:cNvSpPr>
            <a:spLocks noGrp="1"/>
          </p:cNvSpPr>
          <p:nvPr>
            <p:ph type="body" sz="quarter" idx="3"/>
          </p:nvPr>
        </p:nvSpPr>
        <p:spPr>
          <a:xfrm>
            <a:off x="710407" y="4925408"/>
            <a:ext cx="5683250" cy="402987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1108"/>
            <a:ext cx="3078427" cy="513507"/>
          </a:xfrm>
          <a:prstGeom prst="rect">
            <a:avLst/>
          </a:prstGeom>
        </p:spPr>
        <p:txBody>
          <a:bodyPr vert="horz" lIns="99048" tIns="49524" rIns="99048" bIns="49524" rtlCol="0" anchor="b"/>
          <a:lstStyle>
            <a:lvl1pPr algn="l">
              <a:defRPr sz="1300"/>
            </a:lvl1pPr>
          </a:lstStyle>
          <a:p>
            <a:endParaRPr lang="en-GB"/>
          </a:p>
        </p:txBody>
      </p:sp>
      <p:sp>
        <p:nvSpPr>
          <p:cNvPr id="7" name="Slide Number Placeholder 6"/>
          <p:cNvSpPr>
            <a:spLocks noGrp="1"/>
          </p:cNvSpPr>
          <p:nvPr>
            <p:ph type="sldNum" sz="quarter" idx="5"/>
          </p:nvPr>
        </p:nvSpPr>
        <p:spPr>
          <a:xfrm>
            <a:off x="4023992" y="9721108"/>
            <a:ext cx="3078427" cy="513507"/>
          </a:xfrm>
          <a:prstGeom prst="rect">
            <a:avLst/>
          </a:prstGeom>
        </p:spPr>
        <p:txBody>
          <a:bodyPr vert="horz" lIns="99048" tIns="49524" rIns="99048" bIns="49524" rtlCol="0" anchor="b"/>
          <a:lstStyle>
            <a:lvl1pPr algn="r">
              <a:defRPr sz="1300"/>
            </a:lvl1pPr>
          </a:lstStyle>
          <a:p>
            <a:fld id="{E70CFF97-EA29-4DE9-BD57-948F44D2448A}" type="slidenum">
              <a:rPr lang="en-GB" smtClean="0"/>
              <a:t>‹#›</a:t>
            </a:fld>
            <a:endParaRPr lang="en-GB"/>
          </a:p>
        </p:txBody>
      </p:sp>
    </p:spTree>
    <p:extLst>
      <p:ext uri="{BB962C8B-B14F-4D97-AF65-F5344CB8AC3E}">
        <p14:creationId xmlns:p14="http://schemas.microsoft.com/office/powerpoint/2010/main" val="1708165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 source: Microsoft 365 content library
GVSA aims to promote sustainable development and community growth. It focuses on fostering innovation, collaboration, and effective governance. The objectives include enhancing local services, encouraging economic opportunities, and ensuring transparent decision-making to benefit all stakeholders within the region.</a:t>
            </a:r>
          </a:p>
        </p:txBody>
      </p:sp>
      <p:sp>
        <p:nvSpPr>
          <p:cNvPr id="4" name="Slide Number Placeholder 3"/>
          <p:cNvSpPr>
            <a:spLocks noGrp="1"/>
          </p:cNvSpPr>
          <p:nvPr>
            <p:ph type="sldNum" sz="quarter" idx="5"/>
          </p:nvPr>
        </p:nvSpPr>
        <p:spPr/>
        <p:txBody>
          <a:bodyPr/>
          <a:lstStyle/>
          <a:p>
            <a:fld id="{E70CFF97-EA29-4DE9-BD57-948F44D2448A}" type="slidenum">
              <a:rPr lang="en-GB" smtClean="0"/>
              <a:t>3</a:t>
            </a:fld>
            <a:endParaRPr lang="en-GB"/>
          </a:p>
        </p:txBody>
      </p:sp>
    </p:spTree>
    <p:extLst>
      <p:ext uri="{BB962C8B-B14F-4D97-AF65-F5344CB8AC3E}">
        <p14:creationId xmlns:p14="http://schemas.microsoft.com/office/powerpoint/2010/main" val="4038221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 source: Microsoft 365 content library
The 2024/25 period was marked by significant achievements and challenges. Innovations in technology and sustainability drove progress across industries. Teams adapted to changing environments, demonstrating resilience and creativity. Looking back, these experiences offer valuable lessons to guide future strategies and growth.</a:t>
            </a:r>
          </a:p>
        </p:txBody>
      </p:sp>
      <p:sp>
        <p:nvSpPr>
          <p:cNvPr id="4" name="Slide Number Placeholder 3"/>
          <p:cNvSpPr>
            <a:spLocks noGrp="1"/>
          </p:cNvSpPr>
          <p:nvPr>
            <p:ph type="sldNum" sz="quarter" idx="5"/>
          </p:nvPr>
        </p:nvSpPr>
        <p:spPr/>
        <p:txBody>
          <a:bodyPr/>
          <a:lstStyle/>
          <a:p>
            <a:fld id="{E70CFF97-EA29-4DE9-BD57-948F44D2448A}" type="slidenum">
              <a:rPr lang="en-GB" smtClean="0"/>
              <a:t>4</a:t>
            </a:fld>
            <a:endParaRPr lang="en-GB"/>
          </a:p>
        </p:txBody>
      </p:sp>
    </p:spTree>
    <p:extLst>
      <p:ext uri="{BB962C8B-B14F-4D97-AF65-F5344CB8AC3E}">
        <p14:creationId xmlns:p14="http://schemas.microsoft.com/office/powerpoint/2010/main" val="839315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206B4-977B-4F03-E471-D4A3677A6F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536FA-60F0-5BCA-0562-FE92A9499E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45880F-E255-1A99-A426-CD2BD8077208}"/>
              </a:ext>
            </a:extLst>
          </p:cNvPr>
          <p:cNvSpPr>
            <a:spLocks noGrp="1"/>
          </p:cNvSpPr>
          <p:nvPr>
            <p:ph type="body" idx="1"/>
          </p:nvPr>
        </p:nvSpPr>
        <p:spPr/>
        <p:txBody>
          <a:bodyPr/>
          <a:lstStyle/>
          <a:p>
            <a:r>
              <a:rPr lang="en-GB"/>
              <a:t>Image source: Microsoft 365 content library
Effective fundraising is vital for securing resources to achieve organizational goals. Clear financial management ensures transparency, accountability, and sustainability. Combining strong fundraising strategies with sound financial practices helps organizations maximize impact, build donor trust, and plan for long-term growth and stability.</a:t>
            </a:r>
          </a:p>
        </p:txBody>
      </p:sp>
      <p:sp>
        <p:nvSpPr>
          <p:cNvPr id="4" name="Slide Number Placeholder 3">
            <a:extLst>
              <a:ext uri="{FF2B5EF4-FFF2-40B4-BE49-F238E27FC236}">
                <a16:creationId xmlns:a16="http://schemas.microsoft.com/office/drawing/2014/main" id="{A3B6EB0C-688F-9936-DD92-86DA0420A513}"/>
              </a:ext>
            </a:extLst>
          </p:cNvPr>
          <p:cNvSpPr>
            <a:spLocks noGrp="1"/>
          </p:cNvSpPr>
          <p:nvPr>
            <p:ph type="sldNum" sz="quarter" idx="5"/>
          </p:nvPr>
        </p:nvSpPr>
        <p:spPr/>
        <p:txBody>
          <a:bodyPr/>
          <a:lstStyle/>
          <a:p>
            <a:fld id="{E70CFF97-EA29-4DE9-BD57-948F44D2448A}" type="slidenum">
              <a:rPr lang="en-GB" smtClean="0"/>
              <a:t>5</a:t>
            </a:fld>
            <a:endParaRPr lang="en-GB"/>
          </a:p>
        </p:txBody>
      </p:sp>
    </p:spTree>
    <p:extLst>
      <p:ext uri="{BB962C8B-B14F-4D97-AF65-F5344CB8AC3E}">
        <p14:creationId xmlns:p14="http://schemas.microsoft.com/office/powerpoint/2010/main" val="1565040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 source: Microsoft 365 content library
Effective fundraising is vital for securing resources to achieve organizational goals. Clear financial management ensures transparency, accountability, and sustainability. Combining strong fundraising strategies with sound financial practices helps organizations maximize impact, build donor trust, and plan for long-term growth and stability.</a:t>
            </a:r>
          </a:p>
        </p:txBody>
      </p:sp>
      <p:sp>
        <p:nvSpPr>
          <p:cNvPr id="4" name="Slide Number Placeholder 3"/>
          <p:cNvSpPr>
            <a:spLocks noGrp="1"/>
          </p:cNvSpPr>
          <p:nvPr>
            <p:ph type="sldNum" sz="quarter" idx="5"/>
          </p:nvPr>
        </p:nvSpPr>
        <p:spPr/>
        <p:txBody>
          <a:bodyPr/>
          <a:lstStyle/>
          <a:p>
            <a:fld id="{E70CFF97-EA29-4DE9-BD57-948F44D2448A}" type="slidenum">
              <a:rPr lang="en-GB" smtClean="0"/>
              <a:t>6</a:t>
            </a:fld>
            <a:endParaRPr lang="en-GB"/>
          </a:p>
        </p:txBody>
      </p:sp>
    </p:spTree>
    <p:extLst>
      <p:ext uri="{BB962C8B-B14F-4D97-AF65-F5344CB8AC3E}">
        <p14:creationId xmlns:p14="http://schemas.microsoft.com/office/powerpoint/2010/main" val="2057006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 source: Microsoft 365 content library
Fundraising targets are essential for planning and measuring campaign success. Clearly defined targets motivate team members and help allocate resources efficiently. Regularly tracking progress towards these goals enables timely adjustments, ensuring that fundraising efforts stay on course for maximum impact.</a:t>
            </a:r>
          </a:p>
        </p:txBody>
      </p:sp>
      <p:sp>
        <p:nvSpPr>
          <p:cNvPr id="4" name="Slide Number Placeholder 3"/>
          <p:cNvSpPr>
            <a:spLocks noGrp="1"/>
          </p:cNvSpPr>
          <p:nvPr>
            <p:ph type="sldNum" sz="quarter" idx="5"/>
          </p:nvPr>
        </p:nvSpPr>
        <p:spPr/>
        <p:txBody>
          <a:bodyPr/>
          <a:lstStyle/>
          <a:p>
            <a:fld id="{E70CFF97-EA29-4DE9-BD57-948F44D2448A}" type="slidenum">
              <a:rPr lang="en-GB" smtClean="0"/>
              <a:t>7</a:t>
            </a:fld>
            <a:endParaRPr lang="en-GB"/>
          </a:p>
        </p:txBody>
      </p:sp>
    </p:spTree>
    <p:extLst>
      <p:ext uri="{BB962C8B-B14F-4D97-AF65-F5344CB8AC3E}">
        <p14:creationId xmlns:p14="http://schemas.microsoft.com/office/powerpoint/2010/main" val="3656037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8C18F-A26B-0E3E-B5E5-297A54A394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4FB740-5825-3A8A-6342-DD7262435D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744F85-7588-6923-1C58-CFBC33DEB456}"/>
              </a:ext>
            </a:extLst>
          </p:cNvPr>
          <p:cNvSpPr>
            <a:spLocks noGrp="1"/>
          </p:cNvSpPr>
          <p:nvPr>
            <p:ph type="body" idx="1"/>
          </p:nvPr>
        </p:nvSpPr>
        <p:spPr/>
        <p:txBody>
          <a:bodyPr/>
          <a:lstStyle/>
          <a:p>
            <a:r>
              <a:rPr lang="en-GB"/>
              <a:t>Image source: Microsoft 365 content library
Effective fundraising is vital for securing resources to achieve organizational goals. Clear financial management ensures transparency, accountability, and sustainability. Combining strong fundraising strategies with sound financial practices helps organizations maximize impact, build donor trust, and plan for long-term growth and stability.</a:t>
            </a:r>
          </a:p>
        </p:txBody>
      </p:sp>
      <p:sp>
        <p:nvSpPr>
          <p:cNvPr id="4" name="Slide Number Placeholder 3">
            <a:extLst>
              <a:ext uri="{FF2B5EF4-FFF2-40B4-BE49-F238E27FC236}">
                <a16:creationId xmlns:a16="http://schemas.microsoft.com/office/drawing/2014/main" id="{A56DCE2A-40EC-F95B-4B25-043A25BEC2A6}"/>
              </a:ext>
            </a:extLst>
          </p:cNvPr>
          <p:cNvSpPr>
            <a:spLocks noGrp="1"/>
          </p:cNvSpPr>
          <p:nvPr>
            <p:ph type="sldNum" sz="quarter" idx="5"/>
          </p:nvPr>
        </p:nvSpPr>
        <p:spPr/>
        <p:txBody>
          <a:bodyPr/>
          <a:lstStyle/>
          <a:p>
            <a:fld id="{E70CFF97-EA29-4DE9-BD57-948F44D2448A}" type="slidenum">
              <a:rPr lang="en-GB" smtClean="0"/>
              <a:t>8</a:t>
            </a:fld>
            <a:endParaRPr lang="en-GB"/>
          </a:p>
        </p:txBody>
      </p:sp>
    </p:spTree>
    <p:extLst>
      <p:ext uri="{BB962C8B-B14F-4D97-AF65-F5344CB8AC3E}">
        <p14:creationId xmlns:p14="http://schemas.microsoft.com/office/powerpoint/2010/main" val="152311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slide presents a visual layout with boxes representing each month from September to July. Using boxes helps clearly organize activities, deadlines, and events, making it easier to track and manage the annual cycle. Color coding and concise labels will enhance clarity and engagement during discussions on planning and scheduling.</a:t>
            </a:r>
          </a:p>
        </p:txBody>
      </p:sp>
      <p:sp>
        <p:nvSpPr>
          <p:cNvPr id="4" name="Slide Number Placeholder 3"/>
          <p:cNvSpPr>
            <a:spLocks noGrp="1"/>
          </p:cNvSpPr>
          <p:nvPr>
            <p:ph type="sldNum" sz="quarter" idx="5"/>
          </p:nvPr>
        </p:nvSpPr>
        <p:spPr/>
        <p:txBody>
          <a:bodyPr/>
          <a:lstStyle/>
          <a:p>
            <a:fld id="{E70CFF97-EA29-4DE9-BD57-948F44D2448A}" type="slidenum">
              <a:rPr lang="en-GB" smtClean="0"/>
              <a:t>9</a:t>
            </a:fld>
            <a:endParaRPr lang="en-GB"/>
          </a:p>
        </p:txBody>
      </p:sp>
    </p:spTree>
    <p:extLst>
      <p:ext uri="{BB962C8B-B14F-4D97-AF65-F5344CB8AC3E}">
        <p14:creationId xmlns:p14="http://schemas.microsoft.com/office/powerpoint/2010/main" val="1475823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3144544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3782215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1886337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A598C0-12B7-4991-AA9D-8312788CF98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2869882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A598C0-12B7-4991-AA9D-8312788CF985}" type="datetimeFigureOut">
              <a:rPr lang="en-GB" smtClean="0"/>
              <a:t>10/11/2025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2887418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A598C0-12B7-4991-AA9D-8312788CF985}" type="datetimeFigureOut">
              <a:rPr lang="en-GB" smtClean="0"/>
              <a:t>10/11/2025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3954374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A598C0-12B7-4991-AA9D-8312788CF985}" type="datetimeFigureOut">
              <a:rPr lang="en-GB" smtClean="0"/>
              <a:t>10/11/2025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422717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A598C0-12B7-4991-AA9D-8312788CF98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1747816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A598C0-12B7-4991-AA9D-8312788CF98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3685706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1736674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072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1015924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469784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2644169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13963226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A598C0-12B7-4991-AA9D-8312788CF98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661EC-EE1E-4F5D-9C75-FE6CA88F6B2D}" type="slidenum">
              <a:rPr lang="en-GB" smtClean="0"/>
              <a:t>‹#›</a:t>
            </a:fld>
            <a:endParaRPr lang="en-GB"/>
          </a:p>
        </p:txBody>
      </p:sp>
    </p:spTree>
    <p:extLst>
      <p:ext uri="{BB962C8B-B14F-4D97-AF65-F5344CB8AC3E}">
        <p14:creationId xmlns:p14="http://schemas.microsoft.com/office/powerpoint/2010/main" val="3473606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7A598C0-12B7-4991-AA9D-8312788CF985}" type="datetimeFigureOut">
              <a:rPr lang="en-GB" smtClean="0"/>
              <a:t>10/11/2025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A1661EC-EE1E-4F5D-9C75-FE6CA88F6B2D}" type="slidenum">
              <a:rPr lang="en-GB" smtClean="0"/>
              <a:t>‹#›</a:t>
            </a:fld>
            <a:endParaRPr lang="en-GB"/>
          </a:p>
        </p:txBody>
      </p:sp>
    </p:spTree>
    <p:extLst>
      <p:ext uri="{BB962C8B-B14F-4D97-AF65-F5344CB8AC3E}">
        <p14:creationId xmlns:p14="http://schemas.microsoft.com/office/powerpoint/2010/main" val="2725519064"/>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1.svg"/><Relationship Id="rId5" Type="http://schemas.openxmlformats.org/officeDocument/2006/relationships/image" Target="../media/image7.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804933-80D6-D26D-ABAA-42ED800346D9}"/>
              </a:ext>
            </a:extLst>
          </p:cNvPr>
          <p:cNvPicPr>
            <a:picLocks noChangeAspect="1"/>
          </p:cNvPicPr>
          <p:nvPr/>
        </p:nvPicPr>
        <p:blipFill>
          <a:blip r:embed="rId2"/>
          <a:srcRect l="17401" r="16012"/>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 name="Title 1">
            <a:extLst>
              <a:ext uri="{FF2B5EF4-FFF2-40B4-BE49-F238E27FC236}">
                <a16:creationId xmlns:a16="http://schemas.microsoft.com/office/drawing/2014/main" id="{40CE1F60-D845-744E-9985-093AE2032876}"/>
              </a:ext>
            </a:extLst>
          </p:cNvPr>
          <p:cNvSpPr>
            <a:spLocks noGrp="1"/>
          </p:cNvSpPr>
          <p:nvPr>
            <p:ph type="ctrTitle"/>
          </p:nvPr>
        </p:nvSpPr>
        <p:spPr>
          <a:xfrm>
            <a:off x="5380563" y="1678665"/>
            <a:ext cx="3887839" cy="2372168"/>
          </a:xfrm>
        </p:spPr>
        <p:txBody>
          <a:bodyPr>
            <a:normAutofit/>
          </a:bodyPr>
          <a:lstStyle/>
          <a:p>
            <a:r>
              <a:rPr lang="en-GB" dirty="0"/>
              <a:t>GVSA AGM 2025</a:t>
            </a:r>
          </a:p>
        </p:txBody>
      </p:sp>
      <p:pic>
        <p:nvPicPr>
          <p:cNvPr id="7" name="Picture 6">
            <a:extLst>
              <a:ext uri="{FF2B5EF4-FFF2-40B4-BE49-F238E27FC236}">
                <a16:creationId xmlns:a16="http://schemas.microsoft.com/office/drawing/2014/main" id="{ECC7D456-1218-EDCC-544F-438176CCC5AB}"/>
              </a:ext>
            </a:extLst>
          </p:cNvPr>
          <p:cNvPicPr>
            <a:picLocks noChangeAspect="1"/>
          </p:cNvPicPr>
          <p:nvPr/>
        </p:nvPicPr>
        <p:blipFill>
          <a:blip r:embed="rId3"/>
          <a:stretch>
            <a:fillRect/>
          </a:stretch>
        </p:blipFill>
        <p:spPr>
          <a:xfrm>
            <a:off x="9558667" y="4050833"/>
            <a:ext cx="2633333" cy="2758584"/>
          </a:xfrm>
          <a:prstGeom prst="rect">
            <a:avLst/>
          </a:prstGeom>
        </p:spPr>
      </p:pic>
    </p:spTree>
    <p:extLst>
      <p:ext uri="{BB962C8B-B14F-4D97-AF65-F5344CB8AC3E}">
        <p14:creationId xmlns:p14="http://schemas.microsoft.com/office/powerpoint/2010/main" val="2547202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5F148-AE1E-8948-3C65-45109A2C5980}"/>
              </a:ext>
            </a:extLst>
          </p:cNvPr>
          <p:cNvSpPr>
            <a:spLocks noGrp="1"/>
          </p:cNvSpPr>
          <p:nvPr>
            <p:ph type="title"/>
          </p:nvPr>
        </p:nvSpPr>
        <p:spPr>
          <a:xfrm>
            <a:off x="5536734" y="609600"/>
            <a:ext cx="3737268" cy="1320800"/>
          </a:xfrm>
        </p:spPr>
        <p:txBody>
          <a:bodyPr>
            <a:normAutofit/>
          </a:bodyPr>
          <a:lstStyle/>
          <a:p>
            <a:r>
              <a:rPr lang="en-GB"/>
              <a:t>AGM  Agenda</a:t>
            </a:r>
          </a:p>
        </p:txBody>
      </p:sp>
      <p:sp>
        <p:nvSpPr>
          <p:cNvPr id="3" name="Content Placeholder 2">
            <a:extLst>
              <a:ext uri="{FF2B5EF4-FFF2-40B4-BE49-F238E27FC236}">
                <a16:creationId xmlns:a16="http://schemas.microsoft.com/office/drawing/2014/main" id="{876969C7-B739-0708-0649-02DC19D7A300}"/>
              </a:ext>
            </a:extLst>
          </p:cNvPr>
          <p:cNvSpPr>
            <a:spLocks noGrp="1"/>
          </p:cNvSpPr>
          <p:nvPr>
            <p:ph idx="1"/>
          </p:nvPr>
        </p:nvSpPr>
        <p:spPr>
          <a:xfrm>
            <a:off x="5005403" y="1611374"/>
            <a:ext cx="7295865" cy="4637026"/>
          </a:xfrm>
        </p:spPr>
        <p:txBody>
          <a:bodyPr>
            <a:normAutofit fontScale="92500" lnSpcReduction="10000"/>
          </a:bodyPr>
          <a:lstStyle/>
          <a:p>
            <a:r>
              <a:rPr lang="en-GB" sz="3500" dirty="0"/>
              <a:t>6pm Welcome </a:t>
            </a:r>
          </a:p>
          <a:p>
            <a:r>
              <a:rPr lang="en-GB" sz="3500" dirty="0"/>
              <a:t>GVSA – who we are and what we do</a:t>
            </a:r>
          </a:p>
          <a:p>
            <a:r>
              <a:rPr lang="en-GB" sz="3500" dirty="0"/>
              <a:t>Looking back</a:t>
            </a:r>
          </a:p>
          <a:p>
            <a:r>
              <a:rPr lang="en-GB" sz="3500" dirty="0"/>
              <a:t>Looking forward</a:t>
            </a:r>
          </a:p>
          <a:p>
            <a:r>
              <a:rPr lang="en-GB" sz="3500" dirty="0"/>
              <a:t>6.25pm Questions</a:t>
            </a:r>
          </a:p>
          <a:p>
            <a:r>
              <a:rPr lang="en-GB" sz="3500" dirty="0"/>
              <a:t>Coffee, cake and conversation</a:t>
            </a:r>
          </a:p>
          <a:p>
            <a:r>
              <a:rPr lang="en-GB" sz="3500" dirty="0"/>
              <a:t>6.50pm Voting commences</a:t>
            </a:r>
          </a:p>
          <a:p>
            <a:r>
              <a:rPr lang="en-GB" sz="3500" dirty="0"/>
              <a:t>7pm Close</a:t>
            </a:r>
          </a:p>
          <a:p>
            <a:endParaRPr lang="en-GB" dirty="0"/>
          </a:p>
        </p:txBody>
      </p:sp>
      <p:pic>
        <p:nvPicPr>
          <p:cNvPr id="4" name="Picture 3">
            <a:extLst>
              <a:ext uri="{FF2B5EF4-FFF2-40B4-BE49-F238E27FC236}">
                <a16:creationId xmlns:a16="http://schemas.microsoft.com/office/drawing/2014/main" id="{68113A18-3299-52ED-8DB4-8C28ACFC265B}"/>
              </a:ext>
            </a:extLst>
          </p:cNvPr>
          <p:cNvPicPr>
            <a:picLocks noChangeAspect="1"/>
          </p:cNvPicPr>
          <p:nvPr/>
        </p:nvPicPr>
        <p:blipFill>
          <a:blip r:embed="rId2"/>
          <a:srcRect l="15490" r="17923"/>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93155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E5529DF-9A82-4759-B49D-E26116597E9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BB06EC6C-F0AB-4DDE-BBCF-D77DD2A5461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6FD4D119-1682-4F9A-A9CE-2326DE3A7DA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C5F86EF9-DEF7-496F-A59C-F233DE88A2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4A1956F-1FA7-46A0-BF86-93BAB90446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6DF8D12B-99CD-4A9C-93EF-6E3842AEA7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3295C9BA-ACB4-45FE-A5E8-2909F21632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F3E7436B-35CB-4171-A80E-2E1B5EF8CC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78B42081-97CF-45A1-B167-78348D14E07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C61792EC-92D1-4F21-A3B4-04AC448BAB5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85901D96-F1AD-4B77-9E93-F4A3BED8DE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Content Placeholder 4" descr="Human figures made of card standing in circle holding hands">
            <a:extLst>
              <a:ext uri="{FF2B5EF4-FFF2-40B4-BE49-F238E27FC236}">
                <a16:creationId xmlns:a16="http://schemas.microsoft.com/office/drawing/2014/main" id="{FD6ED748-F81B-468C-81A3-EEA332C1A1AC}"/>
              </a:ext>
            </a:extLst>
          </p:cNvPr>
          <p:cNvPicPr>
            <a:picLocks noGrp="1" noChangeAspect="1"/>
          </p:cNvPicPr>
          <p:nvPr>
            <p:ph sz="half" idx="1"/>
          </p:nvPr>
        </p:nvPicPr>
        <p:blipFill>
          <a:blip r:embed="rId3" cstate="hqprint">
            <a:extLst>
              <a:ext uri="{28A0092B-C50C-407E-A947-70E740481C1C}">
                <a14:useLocalDpi xmlns:a14="http://schemas.microsoft.com/office/drawing/2010/main" val="0"/>
              </a:ext>
            </a:extLst>
          </a:blip>
          <a:srcRect t="17537" r="-1" b="32172"/>
          <a:stretch>
            <a:fillRect/>
          </a:stretch>
        </p:blipFill>
        <p:spPr>
          <a:xfrm>
            <a:off x="322048" y="-1"/>
            <a:ext cx="4551305" cy="3429000"/>
          </a:xfrm>
          <a:custGeom>
            <a:avLst/>
            <a:gdLst/>
            <a:ahLst/>
            <a:cxnLst/>
            <a:rect l="l" t="t" r="r" b="b"/>
            <a:pathLst>
              <a:path w="4551305" h="3429000">
                <a:moveTo>
                  <a:pt x="509916" y="0"/>
                </a:moveTo>
                <a:lnTo>
                  <a:pt x="4551305" y="0"/>
                </a:lnTo>
                <a:lnTo>
                  <a:pt x="4551305" y="1"/>
                </a:lnTo>
                <a:lnTo>
                  <a:pt x="3693885" y="1"/>
                </a:lnTo>
                <a:lnTo>
                  <a:pt x="3181696" y="3429000"/>
                </a:lnTo>
                <a:lnTo>
                  <a:pt x="0" y="3429000"/>
                </a:lnTo>
                <a:close/>
              </a:path>
            </a:pathLst>
          </a:custGeom>
        </p:spPr>
      </p:pic>
      <p:sp>
        <p:nvSpPr>
          <p:cNvPr id="2" name="Title 1">
            <a:extLst>
              <a:ext uri="{FF2B5EF4-FFF2-40B4-BE49-F238E27FC236}">
                <a16:creationId xmlns:a16="http://schemas.microsoft.com/office/drawing/2014/main" id="{923C7867-464A-70BB-8405-FC2BE8D43740}"/>
              </a:ext>
            </a:extLst>
          </p:cNvPr>
          <p:cNvSpPr>
            <a:spLocks noGrp="1"/>
          </p:cNvSpPr>
          <p:nvPr>
            <p:ph type="title"/>
          </p:nvPr>
        </p:nvSpPr>
        <p:spPr>
          <a:xfrm>
            <a:off x="4159225" y="399696"/>
            <a:ext cx="5114776" cy="1320800"/>
          </a:xfrm>
        </p:spPr>
        <p:txBody>
          <a:bodyPr vert="horz" lIns="91440" tIns="45720" rIns="91440" bIns="45720" rtlCol="0" anchor="t">
            <a:normAutofit/>
          </a:bodyPr>
          <a:lstStyle/>
          <a:p>
            <a:r>
              <a:rPr lang="en-US" sz="4400" dirty="0"/>
              <a:t>GVSA Objectives</a:t>
            </a:r>
          </a:p>
        </p:txBody>
      </p:sp>
      <p:pic>
        <p:nvPicPr>
          <p:cNvPr id="3" name="Picture 2">
            <a:extLst>
              <a:ext uri="{FF2B5EF4-FFF2-40B4-BE49-F238E27FC236}">
                <a16:creationId xmlns:a16="http://schemas.microsoft.com/office/drawing/2014/main" id="{2BA57C2D-63EA-A109-6110-5BD1CC325691}"/>
              </a:ext>
            </a:extLst>
          </p:cNvPr>
          <p:cNvPicPr>
            <a:picLocks noChangeAspect="1"/>
          </p:cNvPicPr>
          <p:nvPr/>
        </p:nvPicPr>
        <p:blipFill>
          <a:blip r:embed="rId4"/>
          <a:srcRect l="5407" r="7844" b="3"/>
          <a:stretch>
            <a:fillRect/>
          </a:stretch>
        </p:blipFill>
        <p:spPr>
          <a:xfrm>
            <a:off x="-10633" y="3428999"/>
            <a:ext cx="3514376" cy="3429001"/>
          </a:xfrm>
          <a:custGeom>
            <a:avLst/>
            <a:gdLst/>
            <a:ahLst/>
            <a:cxnLst/>
            <a:rect l="l" t="t" r="r" b="b"/>
            <a:pathLst>
              <a:path w="3514376" h="3429001">
                <a:moveTo>
                  <a:pt x="332680" y="0"/>
                </a:moveTo>
                <a:lnTo>
                  <a:pt x="3514376" y="0"/>
                </a:lnTo>
                <a:lnTo>
                  <a:pt x="3002186" y="3429001"/>
                </a:lnTo>
                <a:lnTo>
                  <a:pt x="0" y="3429001"/>
                </a:lnTo>
                <a:lnTo>
                  <a:pt x="0" y="2237155"/>
                </a:lnTo>
                <a:close/>
              </a:path>
            </a:pathLst>
          </a:custGeom>
        </p:spPr>
      </p:pic>
      <p:cxnSp>
        <p:nvCxnSpPr>
          <p:cNvPr id="24" name="Straight Connector 23">
            <a:extLst>
              <a:ext uri="{FF2B5EF4-FFF2-40B4-BE49-F238E27FC236}">
                <a16:creationId xmlns:a16="http://schemas.microsoft.com/office/drawing/2014/main" id="{D08C77F1-1F10-4A48-9A94-DE3C21DBB5D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7162" y="3440034"/>
            <a:ext cx="3200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Isosceles Triangle 30">
            <a:extLst>
              <a:ext uri="{FF2B5EF4-FFF2-40B4-BE49-F238E27FC236}">
                <a16:creationId xmlns:a16="http://schemas.microsoft.com/office/drawing/2014/main" id="{FF56E908-9FB5-4EBD-979B-CA807634CB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TextBox 27">
            <a:extLst>
              <a:ext uri="{FF2B5EF4-FFF2-40B4-BE49-F238E27FC236}">
                <a16:creationId xmlns:a16="http://schemas.microsoft.com/office/drawing/2014/main" id="{2EA8FBD6-71B2-E7DA-E7F9-F71FF58D1805}"/>
              </a:ext>
            </a:extLst>
          </p:cNvPr>
          <p:cNvSpPr txBox="1"/>
          <p:nvPr/>
        </p:nvSpPr>
        <p:spPr>
          <a:xfrm>
            <a:off x="4159225" y="1216333"/>
            <a:ext cx="8996058" cy="4825030"/>
          </a:xfrm>
          <a:prstGeom prst="rect">
            <a:avLst/>
          </a:prstGeom>
        </p:spPr>
        <p:txBody>
          <a:bodyPr vert="horz" lIns="91440" tIns="45720" rIns="91440" bIns="45720" rtlCol="0">
            <a:normAutofit fontScale="77500" lnSpcReduction="20000"/>
          </a:bodyPr>
          <a:lstStyle/>
          <a:p>
            <a:pPr marL="285750" indent="-285750">
              <a:lnSpc>
                <a:spcPct val="90000"/>
              </a:lnSpc>
              <a:spcBef>
                <a:spcPts val="1000"/>
              </a:spcBef>
              <a:buClr>
                <a:schemeClr val="accent1"/>
              </a:buClr>
              <a:buSzPct val="80000"/>
              <a:buFont typeface="Wingdings 3" charset="2"/>
              <a:buChar char=""/>
            </a:pPr>
            <a:r>
              <a:rPr lang="en-US" sz="4200" b="1" dirty="0">
                <a:solidFill>
                  <a:schemeClr val="tx1">
                    <a:lumMod val="75000"/>
                    <a:lumOff val="25000"/>
                  </a:schemeClr>
                </a:solidFill>
              </a:rPr>
              <a:t>Who are we?</a:t>
            </a:r>
          </a:p>
          <a:p>
            <a:pPr marL="285750" indent="-285750">
              <a:lnSpc>
                <a:spcPct val="90000"/>
              </a:lnSpc>
              <a:spcBef>
                <a:spcPts val="1000"/>
              </a:spcBef>
              <a:buClr>
                <a:schemeClr val="accent1"/>
              </a:buClr>
              <a:buSzPct val="80000"/>
              <a:buFont typeface="Wingdings 3" charset="2"/>
              <a:buChar char=""/>
            </a:pPr>
            <a:r>
              <a:rPr lang="en-US" sz="4200" b="1" dirty="0">
                <a:solidFill>
                  <a:schemeClr val="tx1">
                    <a:lumMod val="75000"/>
                    <a:lumOff val="25000"/>
                  </a:schemeClr>
                </a:solidFill>
              </a:rPr>
              <a:t>What do we do?</a:t>
            </a:r>
          </a:p>
          <a:p>
            <a:pPr marL="285750" indent="-285750">
              <a:lnSpc>
                <a:spcPct val="90000"/>
              </a:lnSpc>
              <a:spcBef>
                <a:spcPts val="1000"/>
              </a:spcBef>
              <a:buClr>
                <a:schemeClr val="accent1"/>
              </a:buClr>
              <a:buSzPct val="80000"/>
              <a:buFont typeface="Wingdings 3" charset="2"/>
              <a:buChar char=""/>
            </a:pPr>
            <a:r>
              <a:rPr lang="en-US" sz="4200" b="1" dirty="0">
                <a:solidFill>
                  <a:schemeClr val="tx1">
                    <a:lumMod val="75000"/>
                    <a:lumOff val="25000"/>
                  </a:schemeClr>
                </a:solidFill>
              </a:rPr>
              <a:t>Why we </a:t>
            </a:r>
            <a:r>
              <a:rPr lang="en-US" sz="4200" u="sng" dirty="0">
                <a:solidFill>
                  <a:schemeClr val="tx1">
                    <a:lumMod val="75000"/>
                    <a:lumOff val="25000"/>
                  </a:schemeClr>
                </a:solidFill>
              </a:rPr>
              <a:t>need</a:t>
            </a:r>
            <a:r>
              <a:rPr lang="en-US" sz="4200" b="1" dirty="0">
                <a:solidFill>
                  <a:schemeClr val="tx1">
                    <a:lumMod val="75000"/>
                    <a:lumOff val="25000"/>
                  </a:schemeClr>
                </a:solidFill>
              </a:rPr>
              <a:t> </a:t>
            </a:r>
            <a:r>
              <a:rPr lang="en-US" sz="4200" u="sng" dirty="0">
                <a:solidFill>
                  <a:schemeClr val="tx1">
                    <a:lumMod val="75000"/>
                    <a:lumOff val="25000"/>
                  </a:schemeClr>
                </a:solidFill>
              </a:rPr>
              <a:t>you</a:t>
            </a:r>
            <a:r>
              <a:rPr lang="en-US" sz="4200" b="1" dirty="0">
                <a:solidFill>
                  <a:schemeClr val="tx1">
                    <a:lumMod val="75000"/>
                    <a:lumOff val="25000"/>
                  </a:schemeClr>
                </a:solidFill>
              </a:rPr>
              <a:t>?</a:t>
            </a: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2024/25 Committee – continuing members</a:t>
            </a: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marL="285750" indent="-285750">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Alex Woodman</a:t>
            </a:r>
          </a:p>
          <a:p>
            <a:pPr marL="285750" indent="-285750">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Clare du Heaume</a:t>
            </a:r>
          </a:p>
          <a:p>
            <a:pPr marL="285750" indent="-285750">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Rachel Young</a:t>
            </a:r>
          </a:p>
          <a:p>
            <a:pPr marL="285750" indent="-285750">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Lucy Ball</a:t>
            </a:r>
          </a:p>
          <a:p>
            <a:pPr marL="285750" indent="-285750">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Becky Payne</a:t>
            </a:r>
            <a:endParaRPr lang="en-US" sz="800" dirty="0">
              <a:solidFill>
                <a:schemeClr val="tx1">
                  <a:lumMod val="75000"/>
                  <a:lumOff val="25000"/>
                </a:schemeClr>
              </a:solidFill>
            </a:endParaRPr>
          </a:p>
        </p:txBody>
      </p:sp>
    </p:spTree>
    <p:extLst>
      <p:ext uri="{BB962C8B-B14F-4D97-AF65-F5344CB8AC3E}">
        <p14:creationId xmlns:p14="http://schemas.microsoft.com/office/powerpoint/2010/main" val="255679049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A9071646-D6BB-4CCB-870D-1E804A3E4A2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9" name="Straight Connector 28">
              <a:extLst>
                <a:ext uri="{FF2B5EF4-FFF2-40B4-BE49-F238E27FC236}">
                  <a16:creationId xmlns:a16="http://schemas.microsoft.com/office/drawing/2014/main" id="{EF36DCDC-1E5C-4B5F-9425-B27ED71B318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13CC0BBB-9AB8-4B93-9757-60ED1BECAE1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38104480-DCF6-4C8C-9238-29CDD81880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5">
              <a:extLst>
                <a:ext uri="{FF2B5EF4-FFF2-40B4-BE49-F238E27FC236}">
                  <a16:creationId xmlns:a16="http://schemas.microsoft.com/office/drawing/2014/main" id="{84D8EC37-E9F4-43AB-AD4D-BCFECAD146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Isosceles Triangle 41">
              <a:extLst>
                <a:ext uri="{FF2B5EF4-FFF2-40B4-BE49-F238E27FC236}">
                  <a16:creationId xmlns:a16="http://schemas.microsoft.com/office/drawing/2014/main" id="{80537E6C-BA5A-40E7-95A4-598A2B2E292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27">
              <a:extLst>
                <a:ext uri="{FF2B5EF4-FFF2-40B4-BE49-F238E27FC236}">
                  <a16:creationId xmlns:a16="http://schemas.microsoft.com/office/drawing/2014/main" id="{DDAE0CDC-4760-43E8-987D-5B5C85F2CC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Rectangle 28">
              <a:extLst>
                <a:ext uri="{FF2B5EF4-FFF2-40B4-BE49-F238E27FC236}">
                  <a16:creationId xmlns:a16="http://schemas.microsoft.com/office/drawing/2014/main" id="{47132CD7-BED0-4F95-9B0C-983A2BA8716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9">
              <a:extLst>
                <a:ext uri="{FF2B5EF4-FFF2-40B4-BE49-F238E27FC236}">
                  <a16:creationId xmlns:a16="http://schemas.microsoft.com/office/drawing/2014/main" id="{12D5F06D-4DFC-4F08-9F4B-8BFD85A5F8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Isosceles Triangle 45">
              <a:extLst>
                <a:ext uri="{FF2B5EF4-FFF2-40B4-BE49-F238E27FC236}">
                  <a16:creationId xmlns:a16="http://schemas.microsoft.com/office/drawing/2014/main" id="{514F3571-56DF-4F1B-90B6-1B523456064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Isosceles Triangle 46">
              <a:extLst>
                <a:ext uri="{FF2B5EF4-FFF2-40B4-BE49-F238E27FC236}">
                  <a16:creationId xmlns:a16="http://schemas.microsoft.com/office/drawing/2014/main" id="{3369C13E-BDAA-4ED7-9A7B-F27A68553E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4BB07D2-3E4E-4A9F-57C3-342BC097D2F7}"/>
              </a:ext>
            </a:extLst>
          </p:cNvPr>
          <p:cNvSpPr>
            <a:spLocks noGrp="1"/>
          </p:cNvSpPr>
          <p:nvPr>
            <p:ph type="title"/>
          </p:nvPr>
        </p:nvSpPr>
        <p:spPr>
          <a:xfrm>
            <a:off x="4601068" y="156239"/>
            <a:ext cx="6084082" cy="1320800"/>
          </a:xfrm>
        </p:spPr>
        <p:txBody>
          <a:bodyPr vert="horz" lIns="91440" tIns="45720" rIns="91440" bIns="45720" rtlCol="0" anchor="ctr">
            <a:normAutofit/>
          </a:bodyPr>
          <a:lstStyle/>
          <a:p>
            <a:r>
              <a:rPr lang="en-US" dirty="0"/>
              <a:t>Reflecting on 2024/25</a:t>
            </a:r>
          </a:p>
        </p:txBody>
      </p:sp>
      <p:pic>
        <p:nvPicPr>
          <p:cNvPr id="23" name="Graphic 22" descr="Organic shapes reminiscent of river rocks">
            <a:extLst>
              <a:ext uri="{FF2B5EF4-FFF2-40B4-BE49-F238E27FC236}">
                <a16:creationId xmlns:a16="http://schemas.microsoft.com/office/drawing/2014/main" id="{BDC2CE02-1511-3C8F-71FE-AD9E650F8603}"/>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087040" y="609600"/>
            <a:ext cx="2601747" cy="2601747"/>
          </a:xfrm>
          <a:prstGeom prst="rect">
            <a:avLst/>
          </a:prstGeom>
        </p:spPr>
      </p:pic>
      <p:sp>
        <p:nvSpPr>
          <p:cNvPr id="4" name="Content Placeholder 3">
            <a:extLst>
              <a:ext uri="{FF2B5EF4-FFF2-40B4-BE49-F238E27FC236}">
                <a16:creationId xmlns:a16="http://schemas.microsoft.com/office/drawing/2014/main" id="{DAE7DB66-178D-D743-D351-B9325A923F7F}"/>
              </a:ext>
            </a:extLst>
          </p:cNvPr>
          <p:cNvSpPr>
            <a:spLocks noGrp="1"/>
          </p:cNvSpPr>
          <p:nvPr>
            <p:ph sz="half" idx="2"/>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5471234" y="1828007"/>
            <a:ext cx="5043384" cy="3880773"/>
          </a:xfrm>
        </p:spPr>
        <p:txBody>
          <a:bodyPr>
            <a:normAutofit/>
          </a:bodyPr>
          <a:lstStyle/>
          <a:p>
            <a:pPr marL="0" indent="0">
              <a:spcBef>
                <a:spcPts val="2500"/>
              </a:spcBef>
              <a:buNone/>
            </a:pPr>
            <a:r>
              <a:rPr lang="en-GB" sz="4400" dirty="0"/>
              <a:t>Achievements</a:t>
            </a:r>
          </a:p>
          <a:p>
            <a:pPr marL="0" indent="0">
              <a:spcBef>
                <a:spcPts val="2500"/>
              </a:spcBef>
              <a:buNone/>
            </a:pPr>
            <a:r>
              <a:rPr lang="en-GB" sz="1400" dirty="0"/>
              <a:t> </a:t>
            </a:r>
          </a:p>
          <a:p>
            <a:pPr marL="0" indent="0">
              <a:spcBef>
                <a:spcPts val="2500"/>
              </a:spcBef>
              <a:buNone/>
            </a:pPr>
            <a:endParaRPr lang="en-GB" sz="1400" dirty="0"/>
          </a:p>
          <a:p>
            <a:pPr marL="0" indent="0">
              <a:spcBef>
                <a:spcPts val="2500"/>
              </a:spcBef>
              <a:buFont typeface="Arial" panose="020B0604020202020204" pitchFamily="34" charset="0"/>
              <a:buNone/>
            </a:pPr>
            <a:r>
              <a:rPr lang="en-GB" sz="4400" dirty="0"/>
              <a:t>Challenges</a:t>
            </a:r>
          </a:p>
          <a:p>
            <a:pPr marL="0" indent="0">
              <a:spcBef>
                <a:spcPts val="2500"/>
              </a:spcBef>
              <a:buFont typeface="Arial" panose="020B0604020202020204" pitchFamily="34" charset="0"/>
              <a:buNone/>
            </a:pPr>
            <a:endParaRPr lang="en-GB" sz="1400" b="1" dirty="0"/>
          </a:p>
        </p:txBody>
      </p:sp>
      <p:pic>
        <p:nvPicPr>
          <p:cNvPr id="21" name="Content Placeholder 20" descr="A trophy cup">
            <a:extLst>
              <a:ext uri="{FF2B5EF4-FFF2-40B4-BE49-F238E27FC236}">
                <a16:creationId xmlns:a16="http://schemas.microsoft.com/office/drawing/2014/main" id="{C44D80BF-4A63-4270-9F5E-F201A7F7DA40}"/>
              </a:ext>
            </a:extLst>
          </p:cNvPr>
          <p:cNvPicPr>
            <a:picLocks noGrp="1" noChangeAspect="1"/>
          </p:cNvPicPr>
          <p:nvPr>
            <p:ph sz="half" idx="1"/>
          </p:nvPr>
        </p:nvPicPr>
        <p:blipFill>
          <a:blip r:embed="rId5">
            <a:extLst>
              <a:ext uri="{96DAC541-7B7A-43D3-8B79-37D633B846F1}">
                <asvg:svgBlip xmlns:asvg="http://schemas.microsoft.com/office/drawing/2016/SVG/main" xmlns="" r:embed="rId6"/>
              </a:ext>
            </a:extLst>
          </a:blip>
          <a:stretch>
            <a:fillRect/>
          </a:stretch>
        </p:blipFill>
        <p:spPr>
          <a:xfrm>
            <a:off x="2086744" y="3439020"/>
            <a:ext cx="2602341" cy="2602341"/>
          </a:xfrm>
          <a:prstGeom prst="rect">
            <a:avLst/>
          </a:prstGeom>
        </p:spPr>
      </p:pic>
    </p:spTree>
    <p:extLst>
      <p:ext uri="{BB962C8B-B14F-4D97-AF65-F5344CB8AC3E}">
        <p14:creationId xmlns:p14="http://schemas.microsoft.com/office/powerpoint/2010/main" val="259501555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73291-1C87-5BCB-C354-970032A5716E}"/>
            </a:ext>
          </a:extLst>
        </p:cNvPr>
        <p:cNvGrpSpPr/>
        <p:nvPr/>
      </p:nvGrpSpPr>
      <p:grpSpPr>
        <a:xfrm>
          <a:off x="0" y="0"/>
          <a:ext cx="0" cy="0"/>
          <a:chOff x="0" y="0"/>
          <a:chExt cx="0" cy="0"/>
        </a:xfrm>
      </p:grpSpPr>
      <p:sp>
        <p:nvSpPr>
          <p:cNvPr id="20" name="Title 1">
            <a:extLst>
              <a:ext uri="{FF2B5EF4-FFF2-40B4-BE49-F238E27FC236}">
                <a16:creationId xmlns:a16="http://schemas.microsoft.com/office/drawing/2014/main" id="{84EFF3D7-7CB0-E7B6-8C47-0677AC65C938}"/>
              </a:ext>
            </a:extLst>
          </p:cNvPr>
          <p:cNvSpPr txBox="1">
            <a:spLocks/>
          </p:cNvSpPr>
          <p:nvPr/>
        </p:nvSpPr>
        <p:spPr>
          <a:xfrm>
            <a:off x="969309" y="-1342140"/>
            <a:ext cx="8464528" cy="232840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pPr algn="r" defTabSz="457200">
              <a:spcAft>
                <a:spcPts val="600"/>
              </a:spcAft>
            </a:pPr>
            <a:r>
              <a:rPr lang="en-US" dirty="0"/>
              <a:t>Fundraising &amp; Finances</a:t>
            </a:r>
          </a:p>
        </p:txBody>
      </p:sp>
      <p:graphicFrame>
        <p:nvGraphicFramePr>
          <p:cNvPr id="2" name="Chart 1">
            <a:extLst>
              <a:ext uri="{FF2B5EF4-FFF2-40B4-BE49-F238E27FC236}">
                <a16:creationId xmlns:a16="http://schemas.microsoft.com/office/drawing/2014/main" id="{631CBB5A-1BC8-EFFB-6ABC-B83086AA98A3}"/>
              </a:ext>
            </a:extLst>
          </p:cNvPr>
          <p:cNvGraphicFramePr>
            <a:graphicFrameLocks/>
          </p:cNvGraphicFramePr>
          <p:nvPr/>
        </p:nvGraphicFramePr>
        <p:xfrm>
          <a:off x="3503174" y="3262745"/>
          <a:ext cx="5675127" cy="35952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327CD137-0C10-5948-CAE7-5237CD27643F}"/>
              </a:ext>
            </a:extLst>
          </p:cNvPr>
          <p:cNvGraphicFramePr>
            <a:graphicFrameLocks/>
          </p:cNvGraphicFramePr>
          <p:nvPr>
            <p:extLst>
              <p:ext uri="{D42A27DB-BD31-4B8C-83A1-F6EECF244321}">
                <p14:modId xmlns:p14="http://schemas.microsoft.com/office/powerpoint/2010/main" val="1145762110"/>
              </p:ext>
            </p:extLst>
          </p:nvPr>
        </p:nvGraphicFramePr>
        <p:xfrm>
          <a:off x="1484965" y="1140004"/>
          <a:ext cx="8679873" cy="523701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27624578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id="{0B799415-C8A1-4AF4-937A-39B3E588AEE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3" name="Straight Connector 42">
              <a:extLst>
                <a:ext uri="{FF2B5EF4-FFF2-40B4-BE49-F238E27FC236}">
                  <a16:creationId xmlns:a16="http://schemas.microsoft.com/office/drawing/2014/main" id="{8EB8367E-3136-45F1-990E-488C5509883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986210AB-2561-4597-BB00-F0A66DE53A5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45" name="Rectangle 23">
              <a:extLst>
                <a:ext uri="{FF2B5EF4-FFF2-40B4-BE49-F238E27FC236}">
                  <a16:creationId xmlns:a16="http://schemas.microsoft.com/office/drawing/2014/main" id="{359C5E5B-705A-43A1-82C0-78ACAB104B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25">
              <a:extLst>
                <a:ext uri="{FF2B5EF4-FFF2-40B4-BE49-F238E27FC236}">
                  <a16:creationId xmlns:a16="http://schemas.microsoft.com/office/drawing/2014/main" id="{65BB93FF-8832-4C5A-B252-45B2AC90A25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Isosceles Triangle 46">
              <a:extLst>
                <a:ext uri="{FF2B5EF4-FFF2-40B4-BE49-F238E27FC236}">
                  <a16:creationId xmlns:a16="http://schemas.microsoft.com/office/drawing/2014/main" id="{1FA91EBA-81C6-454D-A335-4C46756B7C7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8" name="Rectangle 27">
              <a:extLst>
                <a:ext uri="{FF2B5EF4-FFF2-40B4-BE49-F238E27FC236}">
                  <a16:creationId xmlns:a16="http://schemas.microsoft.com/office/drawing/2014/main" id="{C56E4D95-BC51-4CA7-BF3E-37A208BBF16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28">
              <a:extLst>
                <a:ext uri="{FF2B5EF4-FFF2-40B4-BE49-F238E27FC236}">
                  <a16:creationId xmlns:a16="http://schemas.microsoft.com/office/drawing/2014/main" id="{49071018-7773-4384-A4FE-A8909FF2ED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0" name="Rectangle 29">
              <a:extLst>
                <a:ext uri="{FF2B5EF4-FFF2-40B4-BE49-F238E27FC236}">
                  <a16:creationId xmlns:a16="http://schemas.microsoft.com/office/drawing/2014/main" id="{5742FF41-2414-456B-94FF-64FE4EC6F7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1" name="Isosceles Triangle 50">
              <a:extLst>
                <a:ext uri="{FF2B5EF4-FFF2-40B4-BE49-F238E27FC236}">
                  <a16:creationId xmlns:a16="http://schemas.microsoft.com/office/drawing/2014/main" id="{C76E901C-D221-4E6B-BECD-B6BE80E2DA0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Isosceles Triangle 51">
              <a:extLst>
                <a:ext uri="{FF2B5EF4-FFF2-40B4-BE49-F238E27FC236}">
                  <a16:creationId xmlns:a16="http://schemas.microsoft.com/office/drawing/2014/main" id="{95A4D139-5BEB-405E-8DBB-17A19A102C5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0" name="Title 1">
            <a:extLst>
              <a:ext uri="{FF2B5EF4-FFF2-40B4-BE49-F238E27FC236}">
                <a16:creationId xmlns:a16="http://schemas.microsoft.com/office/drawing/2014/main" id="{911F059A-2E14-A2F7-603B-461B35C8AA3F}"/>
              </a:ext>
            </a:extLst>
          </p:cNvPr>
          <p:cNvSpPr txBox="1">
            <a:spLocks/>
          </p:cNvSpPr>
          <p:nvPr/>
        </p:nvSpPr>
        <p:spPr>
          <a:xfrm>
            <a:off x="969309" y="-1342140"/>
            <a:ext cx="8464528" cy="232840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pPr algn="r" defTabSz="457200">
              <a:spcAft>
                <a:spcPts val="600"/>
              </a:spcAft>
            </a:pPr>
            <a:r>
              <a:rPr lang="en-US" dirty="0"/>
              <a:t>Fundraising &amp; Finances</a:t>
            </a:r>
          </a:p>
        </p:txBody>
      </p:sp>
      <p:graphicFrame>
        <p:nvGraphicFramePr>
          <p:cNvPr id="2" name="Chart 1">
            <a:extLst>
              <a:ext uri="{FF2B5EF4-FFF2-40B4-BE49-F238E27FC236}">
                <a16:creationId xmlns:a16="http://schemas.microsoft.com/office/drawing/2014/main" id="{D67950BD-2800-E823-0F30-5C21A46034A1}"/>
              </a:ext>
            </a:extLst>
          </p:cNvPr>
          <p:cNvGraphicFramePr>
            <a:graphicFrameLocks/>
          </p:cNvGraphicFramePr>
          <p:nvPr>
            <p:extLst>
              <p:ext uri="{D42A27DB-BD31-4B8C-83A1-F6EECF244321}">
                <p14:modId xmlns:p14="http://schemas.microsoft.com/office/powerpoint/2010/main" val="1242193323"/>
              </p:ext>
            </p:extLst>
          </p:nvPr>
        </p:nvGraphicFramePr>
        <p:xfrm>
          <a:off x="1601789" y="1240060"/>
          <a:ext cx="8693366" cy="4947409"/>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5D079358-0F79-1D2E-D6DC-19CCAB80C08D}"/>
              </a:ext>
            </a:extLst>
          </p:cNvPr>
          <p:cNvSpPr txBox="1"/>
          <p:nvPr/>
        </p:nvSpPr>
        <p:spPr>
          <a:xfrm>
            <a:off x="4206730" y="6187470"/>
            <a:ext cx="5856418" cy="523220"/>
          </a:xfrm>
          <a:prstGeom prst="rect">
            <a:avLst/>
          </a:prstGeom>
          <a:noFill/>
        </p:spPr>
        <p:txBody>
          <a:bodyPr wrap="square" rtlCol="0">
            <a:spAutoFit/>
          </a:bodyPr>
          <a:lstStyle/>
          <a:p>
            <a:r>
              <a:rPr lang="en-GB" sz="1400" dirty="0"/>
              <a:t>* Not included here is the final balance of the KS1 play equipment which was mainly funded in the prior year</a:t>
            </a:r>
          </a:p>
        </p:txBody>
      </p:sp>
    </p:spTree>
    <p:extLst>
      <p:ext uri="{BB962C8B-B14F-4D97-AF65-F5344CB8AC3E}">
        <p14:creationId xmlns:p14="http://schemas.microsoft.com/office/powerpoint/2010/main" val="192459520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0B799415-C8A1-4AF4-937A-39B3E588AEE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1" name="Straight Connector 20">
              <a:extLst>
                <a:ext uri="{FF2B5EF4-FFF2-40B4-BE49-F238E27FC236}">
                  <a16:creationId xmlns:a16="http://schemas.microsoft.com/office/drawing/2014/main" id="{8EB8367E-3136-45F1-990E-488C5509883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986210AB-2561-4597-BB00-F0A66DE53A5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3" name="Rectangle 23">
              <a:extLst>
                <a:ext uri="{FF2B5EF4-FFF2-40B4-BE49-F238E27FC236}">
                  <a16:creationId xmlns:a16="http://schemas.microsoft.com/office/drawing/2014/main" id="{359C5E5B-705A-43A1-82C0-78ACAB104B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5">
              <a:extLst>
                <a:ext uri="{FF2B5EF4-FFF2-40B4-BE49-F238E27FC236}">
                  <a16:creationId xmlns:a16="http://schemas.microsoft.com/office/drawing/2014/main" id="{65BB93FF-8832-4C5A-B252-45B2AC90A25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1FA91EBA-81C6-454D-A335-4C46756B7C7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7">
              <a:extLst>
                <a:ext uri="{FF2B5EF4-FFF2-40B4-BE49-F238E27FC236}">
                  <a16:creationId xmlns:a16="http://schemas.microsoft.com/office/drawing/2014/main" id="{C56E4D95-BC51-4CA7-BF3E-37A208BBF16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8">
              <a:extLst>
                <a:ext uri="{FF2B5EF4-FFF2-40B4-BE49-F238E27FC236}">
                  <a16:creationId xmlns:a16="http://schemas.microsoft.com/office/drawing/2014/main" id="{49071018-7773-4384-A4FE-A8909FF2ED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9">
              <a:extLst>
                <a:ext uri="{FF2B5EF4-FFF2-40B4-BE49-F238E27FC236}">
                  <a16:creationId xmlns:a16="http://schemas.microsoft.com/office/drawing/2014/main" id="{5742FF41-2414-456B-94FF-64FE4EC6F7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C76E901C-D221-4E6B-BECD-B6BE80E2DA0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95A4D139-5BEB-405E-8DBB-17A19A102C5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4624EE26-2030-CA51-848F-C93471854F79}"/>
              </a:ext>
            </a:extLst>
          </p:cNvPr>
          <p:cNvSpPr>
            <a:spLocks noGrp="1"/>
          </p:cNvSpPr>
          <p:nvPr>
            <p:ph type="title"/>
          </p:nvPr>
        </p:nvSpPr>
        <p:spPr>
          <a:xfrm>
            <a:off x="4541954" y="2895523"/>
            <a:ext cx="6605405" cy="2328410"/>
          </a:xfrm>
        </p:spPr>
        <p:txBody>
          <a:bodyPr vert="horz" lIns="91440" tIns="45720" rIns="91440" bIns="45720" rtlCol="0" anchor="b">
            <a:noAutofit/>
          </a:bodyPr>
          <a:lstStyle/>
          <a:p>
            <a:pPr>
              <a:lnSpc>
                <a:spcPct val="90000"/>
              </a:lnSpc>
            </a:pPr>
            <a:r>
              <a:rPr lang="en-US" dirty="0">
                <a:solidFill>
                  <a:schemeClr val="tx1"/>
                </a:solidFill>
              </a:rPr>
              <a:t>Planned Spend</a:t>
            </a:r>
            <a:br>
              <a:rPr lang="en-US" dirty="0">
                <a:solidFill>
                  <a:schemeClr val="tx1"/>
                </a:solidFill>
              </a:rPr>
            </a:br>
            <a:r>
              <a:rPr lang="en-US" dirty="0">
                <a:solidFill>
                  <a:schemeClr val="tx1"/>
                </a:solidFill>
              </a:rPr>
              <a:t/>
            </a:r>
            <a:br>
              <a:rPr lang="en-US" dirty="0">
                <a:solidFill>
                  <a:schemeClr val="tx1"/>
                </a:solidFill>
              </a:rPr>
            </a:br>
            <a:r>
              <a:rPr lang="en-US" dirty="0">
                <a:solidFill>
                  <a:schemeClr val="tx1"/>
                </a:solidFill>
              </a:rPr>
              <a:t/>
            </a:r>
            <a:br>
              <a:rPr lang="en-US" dirty="0">
                <a:solidFill>
                  <a:schemeClr val="tx1"/>
                </a:solidFill>
              </a:rPr>
            </a:br>
            <a:r>
              <a:rPr lang="en-US" dirty="0">
                <a:solidFill>
                  <a:schemeClr val="tx1"/>
                </a:solidFill>
              </a:rPr>
              <a:t/>
            </a:r>
            <a:br>
              <a:rPr lang="en-US" dirty="0">
                <a:solidFill>
                  <a:schemeClr val="tx1"/>
                </a:solidFill>
              </a:rPr>
            </a:br>
            <a:r>
              <a:rPr lang="en-US" dirty="0">
                <a:solidFill>
                  <a:schemeClr val="tx1"/>
                </a:solidFill>
              </a:rPr>
              <a:t/>
            </a:r>
            <a:br>
              <a:rPr lang="en-US" dirty="0">
                <a:solidFill>
                  <a:schemeClr val="tx1"/>
                </a:solidFill>
              </a:rPr>
            </a:br>
            <a:r>
              <a:rPr lang="en-US" dirty="0">
                <a:solidFill>
                  <a:schemeClr val="tx1"/>
                </a:solidFill>
              </a:rPr>
              <a:t/>
            </a:r>
            <a:br>
              <a:rPr lang="en-US" dirty="0">
                <a:solidFill>
                  <a:schemeClr val="tx1"/>
                </a:solidFill>
              </a:rPr>
            </a:br>
            <a:r>
              <a:rPr lang="en-US" dirty="0">
                <a:solidFill>
                  <a:schemeClr val="tx1"/>
                </a:solidFill>
              </a:rPr>
              <a:t>Future Target</a:t>
            </a:r>
          </a:p>
        </p:txBody>
      </p:sp>
      <p:pic>
        <p:nvPicPr>
          <p:cNvPr id="11" name="Content Placeholder 10" descr="Bar graph with upward trend outline">
            <a:extLst>
              <a:ext uri="{FF2B5EF4-FFF2-40B4-BE49-F238E27FC236}">
                <a16:creationId xmlns:a16="http://schemas.microsoft.com/office/drawing/2014/main" id="{A2431B27-EF4E-DABE-7C67-8D6CF92C7EE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526281" y="835015"/>
            <a:ext cx="2488873" cy="2488873"/>
          </a:xfrm>
          <a:prstGeom prst="rect">
            <a:avLst/>
          </a:prstGeom>
        </p:spPr>
      </p:pic>
      <p:pic>
        <p:nvPicPr>
          <p:cNvPr id="15" name="Graphic 14" descr="Graph and note paper with pencils">
            <a:extLst>
              <a:ext uri="{FF2B5EF4-FFF2-40B4-BE49-F238E27FC236}">
                <a16:creationId xmlns:a16="http://schemas.microsoft.com/office/drawing/2014/main" id="{36BC9521-D4B1-FE66-DC03-24A0055CB27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527013" y="3552488"/>
            <a:ext cx="2488873" cy="2488873"/>
          </a:xfrm>
          <a:prstGeom prst="rect">
            <a:avLst/>
          </a:prstGeom>
        </p:spPr>
      </p:pic>
      <p:sp>
        <p:nvSpPr>
          <p:cNvPr id="3" name="Title 1">
            <a:extLst>
              <a:ext uri="{FF2B5EF4-FFF2-40B4-BE49-F238E27FC236}">
                <a16:creationId xmlns:a16="http://schemas.microsoft.com/office/drawing/2014/main" id="{DE32DBC1-DE19-8FC8-E4DE-63D0B6CC4395}"/>
              </a:ext>
            </a:extLst>
          </p:cNvPr>
          <p:cNvSpPr txBox="1">
            <a:spLocks/>
          </p:cNvSpPr>
          <p:nvPr/>
        </p:nvSpPr>
        <p:spPr>
          <a:xfrm>
            <a:off x="4034142" y="-1351306"/>
            <a:ext cx="8464528" cy="232840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pPr defTabSz="457200">
              <a:spcAft>
                <a:spcPts val="600"/>
              </a:spcAft>
            </a:pPr>
            <a:r>
              <a:rPr lang="en-US" dirty="0"/>
              <a:t>Future…</a:t>
            </a:r>
          </a:p>
        </p:txBody>
      </p:sp>
    </p:spTree>
    <p:extLst>
      <p:ext uri="{BB962C8B-B14F-4D97-AF65-F5344CB8AC3E}">
        <p14:creationId xmlns:p14="http://schemas.microsoft.com/office/powerpoint/2010/main" val="146033480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3A5DB2-4E29-FB5A-F2A0-611FB89B9FFD}"/>
            </a:ext>
          </a:extLst>
        </p:cNvPr>
        <p:cNvGrpSpPr/>
        <p:nvPr/>
      </p:nvGrpSpPr>
      <p:grpSpPr>
        <a:xfrm>
          <a:off x="0" y="0"/>
          <a:ext cx="0" cy="0"/>
          <a:chOff x="0" y="0"/>
          <a:chExt cx="0" cy="0"/>
        </a:xfrm>
      </p:grpSpPr>
      <p:graphicFrame>
        <p:nvGraphicFramePr>
          <p:cNvPr id="20" name="Content Placeholder 19">
            <a:extLst>
              <a:ext uri="{FF2B5EF4-FFF2-40B4-BE49-F238E27FC236}">
                <a16:creationId xmlns:a16="http://schemas.microsoft.com/office/drawing/2014/main" id="{B5A270F1-3C5E-48B7-F7BC-FD7942D11F00}"/>
              </a:ext>
            </a:extLst>
          </p:cNvPr>
          <p:cNvGraphicFramePr>
            <a:graphicFrameLocks noGrp="1"/>
          </p:cNvGraphicFramePr>
          <p:nvPr>
            <p:ph sz="half" idx="1"/>
            <p:extLst>
              <p:ext uri="{D42A27DB-BD31-4B8C-83A1-F6EECF244321}">
                <p14:modId xmlns:p14="http://schemas.microsoft.com/office/powerpoint/2010/main" val="626250609"/>
              </p:ext>
            </p:extLst>
          </p:nvPr>
        </p:nvGraphicFramePr>
        <p:xfrm>
          <a:off x="1601772" y="545134"/>
          <a:ext cx="9176293" cy="5762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001248"/>
      </p:ext>
    </p:extLst>
  </p:cSld>
  <p:clrMapOvr>
    <a:overrideClrMapping bg1="dk1" tx1="lt1" bg2="dk2" tx2="lt2" accent1="accent1" accent2="accent2" accent3="accent3" accent4="accent4" accent5="accent5" accent6="accent6" hlink="hlink" folHlink="folHlink"/>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8" name="Group 87">
            <a:extLst>
              <a:ext uri="{FF2B5EF4-FFF2-40B4-BE49-F238E27FC236}">
                <a16:creationId xmlns:a16="http://schemas.microsoft.com/office/drawing/2014/main" id="{3F993C45-B237-4CD5-A232-CD2DFFF5AB1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7" name="Straight Connector 56">
              <a:extLst>
                <a:ext uri="{FF2B5EF4-FFF2-40B4-BE49-F238E27FC236}">
                  <a16:creationId xmlns:a16="http://schemas.microsoft.com/office/drawing/2014/main" id="{BE9EA4F6-F0E3-4DB3-8F82-B91A1F693A5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58" name="Straight Connector 57">
              <a:extLst>
                <a:ext uri="{FF2B5EF4-FFF2-40B4-BE49-F238E27FC236}">
                  <a16:creationId xmlns:a16="http://schemas.microsoft.com/office/drawing/2014/main" id="{43A7345F-1794-4777-80F8-B67B01BE7F9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89" name="Rectangle 23">
              <a:extLst>
                <a:ext uri="{FF2B5EF4-FFF2-40B4-BE49-F238E27FC236}">
                  <a16:creationId xmlns:a16="http://schemas.microsoft.com/office/drawing/2014/main" id="{AEB4062E-9879-4D6E-8C9A-55D81D61C4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0" name="Rectangle 25">
              <a:extLst>
                <a:ext uri="{FF2B5EF4-FFF2-40B4-BE49-F238E27FC236}">
                  <a16:creationId xmlns:a16="http://schemas.microsoft.com/office/drawing/2014/main" id="{E0E1E50E-9B56-49FC-AC93-34C80F4385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1" name="Isosceles Triangle 90">
              <a:extLst>
                <a:ext uri="{FF2B5EF4-FFF2-40B4-BE49-F238E27FC236}">
                  <a16:creationId xmlns:a16="http://schemas.microsoft.com/office/drawing/2014/main" id="{786CF095-2697-4E6D-832B-E71B7C8D6D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2" name="Rectangle 27">
              <a:extLst>
                <a:ext uri="{FF2B5EF4-FFF2-40B4-BE49-F238E27FC236}">
                  <a16:creationId xmlns:a16="http://schemas.microsoft.com/office/drawing/2014/main" id="{A93A2EA0-D245-490B-A61D-8B32A8DF496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3" name="Rectangle 28">
              <a:extLst>
                <a:ext uri="{FF2B5EF4-FFF2-40B4-BE49-F238E27FC236}">
                  <a16:creationId xmlns:a16="http://schemas.microsoft.com/office/drawing/2014/main" id="{6BAC7BF2-009C-48C7-A7F2-2139B5079D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4" name="Rectangle 29">
              <a:extLst>
                <a:ext uri="{FF2B5EF4-FFF2-40B4-BE49-F238E27FC236}">
                  <a16:creationId xmlns:a16="http://schemas.microsoft.com/office/drawing/2014/main" id="{7D60F62B-3828-4F12-B884-8A89253251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5" name="Isosceles Triangle 94">
              <a:extLst>
                <a:ext uri="{FF2B5EF4-FFF2-40B4-BE49-F238E27FC236}">
                  <a16:creationId xmlns:a16="http://schemas.microsoft.com/office/drawing/2014/main" id="{D8A41293-53F5-4380-B216-EB66A4353B6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6" name="Isosceles Triangle 95">
              <a:extLst>
                <a:ext uri="{FF2B5EF4-FFF2-40B4-BE49-F238E27FC236}">
                  <a16:creationId xmlns:a16="http://schemas.microsoft.com/office/drawing/2014/main" id="{A6DDE673-E05B-400B-B6E1-335E425D87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97" name="Rectangle 96">
            <a:extLst>
              <a:ext uri="{FF2B5EF4-FFF2-40B4-BE49-F238E27FC236}">
                <a16:creationId xmlns:a16="http://schemas.microsoft.com/office/drawing/2014/main" id="{2783C067-F8BF-4755-B516-8A0CD74CF6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Isosceles Triangle 97">
            <a:extLst>
              <a:ext uri="{FF2B5EF4-FFF2-40B4-BE49-F238E27FC236}">
                <a16:creationId xmlns:a16="http://schemas.microsoft.com/office/drawing/2014/main" id="{2ED796EC-E7FF-46DB-B912-FB08BF12AA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9" name="Isosceles Triangle 98">
            <a:extLst>
              <a:ext uri="{FF2B5EF4-FFF2-40B4-BE49-F238E27FC236}">
                <a16:creationId xmlns:a16="http://schemas.microsoft.com/office/drawing/2014/main" id="{549A2DAB-B431-487D-95AD-BB0FECB49E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8534" y="3818467"/>
            <a:ext cx="4450292" cy="3039533"/>
          </a:xfrm>
          <a:prstGeom prst="triangle">
            <a:avLst>
              <a:gd name="adj" fmla="val 100000"/>
            </a:avLst>
          </a:prstGeom>
          <a:solidFill>
            <a:schemeClr val="accent1">
              <a:alpha val="88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00" name="Straight Connector 99">
            <a:extLst>
              <a:ext uri="{FF2B5EF4-FFF2-40B4-BE49-F238E27FC236}">
                <a16:creationId xmlns:a16="http://schemas.microsoft.com/office/drawing/2014/main" id="{C5ECDEE1-7093-418F-9CF5-24EEB115C1C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134600" y="0"/>
            <a:ext cx="17272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101" name="Straight Connector 100">
            <a:extLst>
              <a:ext uri="{FF2B5EF4-FFF2-40B4-BE49-F238E27FC236}">
                <a16:creationId xmlns:a16="http://schemas.microsoft.com/office/drawing/2014/main" id="{045062AF-EB11-4651-BC4A-4DA21768DE8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6421B428-B60E-45CB-FA2D-0B36034A1534}"/>
              </a:ext>
            </a:extLst>
          </p:cNvPr>
          <p:cNvSpPr txBox="1"/>
          <p:nvPr/>
        </p:nvSpPr>
        <p:spPr>
          <a:xfrm>
            <a:off x="1507067" y="1397000"/>
            <a:ext cx="7766936" cy="2653836"/>
          </a:xfrm>
          <a:prstGeom prst="rect">
            <a:avLst/>
          </a:prstGeom>
        </p:spPr>
        <p:txBody>
          <a:bodyPr vert="horz" lIns="91440" tIns="45720" rIns="91440" bIns="45720" rtlCol="0" anchor="b">
            <a:normAutofit/>
          </a:bodyPr>
          <a:lstStyle/>
          <a:p>
            <a:pPr algn="r">
              <a:spcBef>
                <a:spcPct val="0"/>
              </a:spcBef>
              <a:spcAft>
                <a:spcPts val="600"/>
              </a:spcAft>
            </a:pPr>
            <a:r>
              <a:rPr lang="en-US" sz="5400" b="1">
                <a:solidFill>
                  <a:schemeClr val="accent1"/>
                </a:solidFill>
                <a:latin typeface="+mj-lt"/>
                <a:ea typeface="+mj-ea"/>
                <a:cs typeface="+mj-cs"/>
              </a:rPr>
              <a:t>QUESTIONS?</a:t>
            </a:r>
          </a:p>
        </p:txBody>
      </p:sp>
      <p:sp>
        <p:nvSpPr>
          <p:cNvPr id="102"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5641" y="0"/>
            <a:ext cx="1766359"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AutoShape 2" descr="Thumbnail Image Design a clear, visually engaging timeline for a single slide, representing 11 consecutive months. Incorporate the context of a community or organizational annual general meeting, using subtle references to milestones such as achievements, challenges, fundraising, and committee activities. Use a horizontal layout with evenly spaced months, each marked with a distinct color or icon for easy differentiation. Employ a clean, modern style with legible sans-serif fonts, soft background tones, and minimalistic design elements to ensure clarity and professionalism. The timeline should be easy to read at a glance and suitable for presentation in a formal meeting setting.">
            <a:extLst>
              <a:ext uri="{FF2B5EF4-FFF2-40B4-BE49-F238E27FC236}">
                <a16:creationId xmlns:a16="http://schemas.microsoft.com/office/drawing/2014/main" id="{60AD82F8-2D51-AFD5-2493-36EEF9AC160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242714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609316A9-990D-4EC3-A671-70EE5C1493A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9B0C6109-9159-49CA-AD7A-F9035539DB7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686F14F5-308C-4EB6-87AB-05DE9501B1A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1D2B8B50-3419-41ED-9A9F-3CF9EEBBD3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BA84559-2F4C-4795-9246-4C563F942D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FA77A1AA-CA47-4A91-A0A1-0A8CE31A98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6" name="Picture 5">
            <a:extLst>
              <a:ext uri="{FF2B5EF4-FFF2-40B4-BE49-F238E27FC236}">
                <a16:creationId xmlns:a16="http://schemas.microsoft.com/office/drawing/2014/main" id="{487FBE8C-0148-1861-30F9-BFAFCE0DE54C}"/>
              </a:ext>
            </a:extLst>
          </p:cNvPr>
          <p:cNvPicPr>
            <a:picLocks noChangeAspect="1"/>
          </p:cNvPicPr>
          <p:nvPr/>
        </p:nvPicPr>
        <p:blipFill>
          <a:blip r:embed="rId2"/>
          <a:stretch>
            <a:fillRect/>
          </a:stretch>
        </p:blipFill>
        <p:spPr>
          <a:xfrm>
            <a:off x="3719488" y="1066377"/>
            <a:ext cx="4397583" cy="4604800"/>
          </a:xfrm>
          <a:prstGeom prst="rect">
            <a:avLst/>
          </a:prstGeom>
        </p:spPr>
      </p:pic>
    </p:spTree>
    <p:extLst>
      <p:ext uri="{BB962C8B-B14F-4D97-AF65-F5344CB8AC3E}">
        <p14:creationId xmlns:p14="http://schemas.microsoft.com/office/powerpoint/2010/main" val="284052786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deff24bb-2089-4400-8c8e-f71e680378b2}" enabled="0" method="" siteId="{deff24bb-2089-4400-8c8e-f71e680378b2}" removed="1"/>
</clbl:labelList>
</file>

<file path=docProps/app.xml><?xml version="1.0" encoding="utf-8"?>
<Properties xmlns="http://schemas.openxmlformats.org/officeDocument/2006/extended-properties" xmlns:vt="http://schemas.openxmlformats.org/officeDocument/2006/docPropsVTypes">
  <Template>TM02900688[[fn=Facet]]</Template>
  <TotalTime>3921</TotalTime>
  <Words>534</Words>
  <Application>Microsoft Office PowerPoint</Application>
  <PresentationFormat>Widescreen</PresentationFormat>
  <Paragraphs>61</Paragraphs>
  <Slides>10</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Arial</vt:lpstr>
      <vt:lpstr>Trebuchet MS</vt:lpstr>
      <vt:lpstr>Wingdings 3</vt:lpstr>
      <vt:lpstr>Facet</vt:lpstr>
      <vt:lpstr>GVSA AGM 2025</vt:lpstr>
      <vt:lpstr>AGM  Agenda</vt:lpstr>
      <vt:lpstr>GVSA Objectives</vt:lpstr>
      <vt:lpstr>Reflecting on 2024/25</vt:lpstr>
      <vt:lpstr>PowerPoint Presentation</vt:lpstr>
      <vt:lpstr>PowerPoint Presentation</vt:lpstr>
      <vt:lpstr>Planned Spend      Future Target</vt:lpstr>
      <vt:lpstr>PowerPoint Presentation</vt:lpstr>
      <vt:lpstr>PowerPoint Presentation</vt:lpstr>
      <vt:lpstr>PowerPoint Presentation</vt:lpstr>
    </vt:vector>
  </TitlesOfParts>
  <Company>KPMG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GVSA AGM 2025</dc:title>
  <dc:creator>Simonds, Rebecca</dc:creator>
  <cp:lastModifiedBy>Debbi Buss</cp:lastModifiedBy>
  <cp:revision>2</cp:revision>
  <cp:lastPrinted>2025-09-30T19:50:06Z</cp:lastPrinted>
  <dcterms:created xsi:type="dcterms:W3CDTF">2025-09-26T09:20:59Z</dcterms:created>
  <dcterms:modified xsi:type="dcterms:W3CDTF">2025-11-10T21:31:43Z</dcterms:modified>
</cp:coreProperties>
</file>