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46BE-BD68-474B-8CD8-15612BC45F98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1C-4D17-4E48-90E7-04997EE6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583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46BE-BD68-474B-8CD8-15612BC45F98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1C-4D17-4E48-90E7-04997EE6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718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46BE-BD68-474B-8CD8-15612BC45F98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1C-4D17-4E48-90E7-04997EE6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474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46BE-BD68-474B-8CD8-15612BC45F98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1C-4D17-4E48-90E7-04997EE6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998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46BE-BD68-474B-8CD8-15612BC45F98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1C-4D17-4E48-90E7-04997EE6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99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46BE-BD68-474B-8CD8-15612BC45F98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1C-4D17-4E48-90E7-04997EE6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353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46BE-BD68-474B-8CD8-15612BC45F98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1C-4D17-4E48-90E7-04997EE6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180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46BE-BD68-474B-8CD8-15612BC45F98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1C-4D17-4E48-90E7-04997EE6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005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46BE-BD68-474B-8CD8-15612BC45F98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1C-4D17-4E48-90E7-04997EE6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254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46BE-BD68-474B-8CD8-15612BC45F98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1C-4D17-4E48-90E7-04997EE6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001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46BE-BD68-474B-8CD8-15612BC45F98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1C-4D17-4E48-90E7-04997EE6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487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546BE-BD68-474B-8CD8-15612BC45F98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F3D1C-4D17-4E48-90E7-04997EE680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279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976" y="3640911"/>
            <a:ext cx="3834858" cy="28761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284" y="3640911"/>
            <a:ext cx="3868268" cy="29012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86" y="340828"/>
            <a:ext cx="3779521" cy="28346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552" y="340828"/>
            <a:ext cx="3901281" cy="29259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686" y="349260"/>
            <a:ext cx="4056453" cy="304234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87" y="3499654"/>
            <a:ext cx="4056611" cy="3042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575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45" y="145474"/>
            <a:ext cx="8631223" cy="647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335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</cp:revision>
  <dcterms:created xsi:type="dcterms:W3CDTF">2025-06-20T08:46:06Z</dcterms:created>
  <dcterms:modified xsi:type="dcterms:W3CDTF">2025-06-20T08:46:24Z</dcterms:modified>
</cp:coreProperties>
</file>