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2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BACE-AA8C-4541-B659-8930FB83B3A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F83-3315-4D7D-B946-E40B815AA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733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BACE-AA8C-4541-B659-8930FB83B3A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F83-3315-4D7D-B946-E40B815AA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694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BACE-AA8C-4541-B659-8930FB83B3A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F83-3315-4D7D-B946-E40B815AA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885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BACE-AA8C-4541-B659-8930FB83B3A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F83-3315-4D7D-B946-E40B815AA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805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BACE-AA8C-4541-B659-8930FB83B3A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F83-3315-4D7D-B946-E40B815AA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93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BACE-AA8C-4541-B659-8930FB83B3A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F83-3315-4D7D-B946-E40B815AA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648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BACE-AA8C-4541-B659-8930FB83B3A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F83-3315-4D7D-B946-E40B815AA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648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BACE-AA8C-4541-B659-8930FB83B3A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F83-3315-4D7D-B946-E40B815AA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916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BACE-AA8C-4541-B659-8930FB83B3A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F83-3315-4D7D-B946-E40B815AA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660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BACE-AA8C-4541-B659-8930FB83B3A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F83-3315-4D7D-B946-E40B815AA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345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BACE-AA8C-4541-B659-8930FB83B3A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A37F83-3315-4D7D-B946-E40B815AA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125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4BACE-AA8C-4541-B659-8930FB83B3A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A37F83-3315-4D7D-B946-E40B815AAC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701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Welcome to Year 6 Parent </a:t>
            </a:r>
            <a:r>
              <a:rPr lang="en-GB" dirty="0"/>
              <a:t>Information Evening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737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Who teaches your children?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The class teachers are: Falcon Class - </a:t>
            </a:r>
            <a:r>
              <a:rPr lang="en-GB" b="1" dirty="0"/>
              <a:t>Mr </a:t>
            </a:r>
            <a:r>
              <a:rPr lang="en-GB" b="1" dirty="0" smtClean="0"/>
              <a:t>Morgan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	        Kestrel </a:t>
            </a:r>
            <a:r>
              <a:rPr lang="en-GB" dirty="0"/>
              <a:t>Class </a:t>
            </a:r>
            <a:r>
              <a:rPr lang="en-GB" dirty="0" smtClean="0"/>
              <a:t>– </a:t>
            </a:r>
            <a:r>
              <a:rPr lang="en-GB" b="1" dirty="0" smtClean="0"/>
              <a:t>Miss Anderson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Learning </a:t>
            </a:r>
            <a:r>
              <a:rPr lang="en-GB" dirty="0"/>
              <a:t>Support Assistants </a:t>
            </a:r>
            <a:r>
              <a:rPr lang="en-GB" dirty="0" smtClean="0"/>
              <a:t>are: </a:t>
            </a:r>
            <a:r>
              <a:rPr lang="en-GB" b="1" dirty="0" smtClean="0"/>
              <a:t>Mrs </a:t>
            </a:r>
            <a:r>
              <a:rPr lang="en-GB" b="1" dirty="0" err="1"/>
              <a:t>Pye</a:t>
            </a:r>
            <a:r>
              <a:rPr lang="en-GB" dirty="0"/>
              <a:t> and </a:t>
            </a:r>
            <a:r>
              <a:rPr lang="en-GB" b="1" dirty="0"/>
              <a:t>Mrs Lamb</a:t>
            </a:r>
            <a:r>
              <a:rPr lang="en-GB" dirty="0" smtClean="0"/>
              <a:t>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  <a:p>
            <a:endParaRPr lang="en-GB" dirty="0"/>
          </a:p>
          <a:p>
            <a:r>
              <a:rPr lang="en-GB" dirty="0"/>
              <a:t>Please come and speak to us on the playground before and after school if there is something t</a:t>
            </a:r>
            <a:r>
              <a:rPr lang="en-GB" dirty="0" smtClean="0"/>
              <a:t>hat </a:t>
            </a:r>
            <a:r>
              <a:rPr lang="en-GB" dirty="0"/>
              <a:t>we need to be made aware of. Alternatively, send us an email through the office and we can arrange a call. We need to work in partnership to ensure that 'our' children </a:t>
            </a:r>
            <a:r>
              <a:rPr lang="en-GB" dirty="0" smtClean="0"/>
              <a:t>are</a:t>
            </a:r>
            <a:r>
              <a:rPr lang="en-GB" dirty="0"/>
              <a:t> </a:t>
            </a:r>
            <a:r>
              <a:rPr lang="en-GB" dirty="0" smtClean="0"/>
              <a:t>happy </a:t>
            </a:r>
            <a:r>
              <a:rPr lang="en-GB" dirty="0"/>
              <a:t>in school and are able to make the most of their learning.</a:t>
            </a:r>
          </a:p>
        </p:txBody>
      </p:sp>
    </p:spTree>
    <p:extLst>
      <p:ext uri="{BB962C8B-B14F-4D97-AF65-F5344CB8AC3E}">
        <p14:creationId xmlns:p14="http://schemas.microsoft.com/office/powerpoint/2010/main" val="3258499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830" y="281997"/>
            <a:ext cx="10000416" cy="5980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347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23538"/>
            <a:ext cx="10446478" cy="639339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37360" y="5087389"/>
            <a:ext cx="4380807" cy="14879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251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KS targets and SATs: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0331" y="1816295"/>
            <a:ext cx="11132976" cy="4351338"/>
          </a:xfrm>
        </p:spPr>
        <p:txBody>
          <a:bodyPr>
            <a:normAutofit/>
          </a:bodyPr>
          <a:lstStyle/>
          <a:p>
            <a:r>
              <a:rPr lang="en-GB" dirty="0"/>
              <a:t>SATs is only one week out of Year Six learning. </a:t>
            </a:r>
            <a:r>
              <a:rPr lang="en-GB" dirty="0" smtClean="0"/>
              <a:t>Year </a:t>
            </a:r>
            <a:r>
              <a:rPr lang="en-GB" dirty="0"/>
              <a:t>Six is not all about SATs</a:t>
            </a:r>
            <a:r>
              <a:rPr lang="en-GB" dirty="0" smtClean="0"/>
              <a:t>!</a:t>
            </a:r>
          </a:p>
          <a:p>
            <a:endParaRPr lang="en-GB" dirty="0"/>
          </a:p>
          <a:p>
            <a:r>
              <a:rPr lang="en-GB" dirty="0"/>
              <a:t>- Children will be formally assessed by us in </a:t>
            </a:r>
            <a:r>
              <a:rPr lang="en-GB" dirty="0" smtClean="0"/>
              <a:t>October, </a:t>
            </a:r>
            <a:r>
              <a:rPr lang="en-GB" dirty="0"/>
              <a:t>January </a:t>
            </a:r>
            <a:r>
              <a:rPr lang="en-GB" dirty="0" smtClean="0"/>
              <a:t>and March</a:t>
            </a:r>
            <a:endParaRPr lang="en-GB" dirty="0" smtClean="0">
              <a:effectLst/>
            </a:endParaRPr>
          </a:p>
          <a:p>
            <a:r>
              <a:rPr lang="en-GB" dirty="0"/>
              <a:t>- SATs are planned for the </a:t>
            </a:r>
            <a:r>
              <a:rPr lang="en-GB" dirty="0" err="1"/>
              <a:t>wk</a:t>
            </a:r>
            <a:r>
              <a:rPr lang="en-GB" dirty="0"/>
              <a:t> beg: </a:t>
            </a:r>
            <a:r>
              <a:rPr lang="en-GB" b="1" dirty="0" smtClean="0"/>
              <a:t>11th </a:t>
            </a:r>
            <a:r>
              <a:rPr lang="en-GB" b="1" dirty="0"/>
              <a:t>May </a:t>
            </a:r>
            <a:r>
              <a:rPr lang="en-GB" b="1" dirty="0" smtClean="0"/>
              <a:t>2026 </a:t>
            </a:r>
            <a:endParaRPr lang="en-GB" dirty="0" smtClean="0">
              <a:effectLst/>
            </a:endParaRPr>
          </a:p>
          <a:p>
            <a:r>
              <a:rPr lang="en-GB" dirty="0"/>
              <a:t>- SATs currently assess reading, spelling, punctuation and grammar and maths (reasoning and arithmetic). </a:t>
            </a:r>
            <a:endParaRPr lang="en-GB" dirty="0" smtClean="0">
              <a:effectLst/>
            </a:endParaRPr>
          </a:p>
          <a:p>
            <a:r>
              <a:rPr lang="en-GB" dirty="0"/>
              <a:t>- Writing is teacher assessed and moderated internally, with other schools and possibly externally by Bristol.</a:t>
            </a:r>
          </a:p>
        </p:txBody>
      </p:sp>
    </p:spTree>
    <p:extLst>
      <p:ext uri="{BB962C8B-B14F-4D97-AF65-F5344CB8AC3E}">
        <p14:creationId xmlns:p14="http://schemas.microsoft.com/office/powerpoint/2010/main" val="3648981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Targets: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are working towards End of Year Expectations for Y6</a:t>
            </a:r>
            <a:r>
              <a:rPr lang="en-GB" dirty="0" smtClean="0"/>
              <a:t>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  <a:p>
            <a:r>
              <a:rPr lang="en-GB" dirty="0"/>
              <a:t>We </a:t>
            </a:r>
            <a:r>
              <a:rPr lang="en-GB" dirty="0" smtClean="0"/>
              <a:t>constantly </a:t>
            </a:r>
            <a:r>
              <a:rPr lang="en-GB" dirty="0"/>
              <a:t>track children's progress and run short interventions as necessary.</a:t>
            </a:r>
            <a:endParaRPr lang="en-GB" dirty="0" smtClean="0">
              <a:effectLst/>
            </a:endParaRPr>
          </a:p>
          <a:p>
            <a:endParaRPr lang="en-GB" u="sng" dirty="0" smtClean="0"/>
          </a:p>
          <a:p>
            <a:pPr marL="0" indent="0">
              <a:buNone/>
            </a:pPr>
            <a:r>
              <a:rPr lang="en-GB" u="sng" dirty="0" smtClean="0"/>
              <a:t>SATs</a:t>
            </a:r>
            <a:endParaRPr lang="en-GB" dirty="0" smtClean="0">
              <a:effectLst/>
            </a:endParaRPr>
          </a:p>
          <a:p>
            <a:r>
              <a:rPr lang="en-GB" dirty="0"/>
              <a:t>Children will either reach </a:t>
            </a:r>
            <a:r>
              <a:rPr lang="en-GB" b="1" dirty="0"/>
              <a:t>Expected Standard</a:t>
            </a:r>
            <a:r>
              <a:rPr lang="en-GB" dirty="0"/>
              <a:t>, </a:t>
            </a:r>
            <a:r>
              <a:rPr lang="en-GB" b="1" dirty="0"/>
              <a:t>not reach Expected Standard</a:t>
            </a:r>
            <a:r>
              <a:rPr lang="en-GB" dirty="0"/>
              <a:t> or be judged as having achieved </a:t>
            </a:r>
            <a:r>
              <a:rPr lang="en-GB" b="1" dirty="0"/>
              <a:t>Greater Depth within the Expected Standard.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8592" y="91023"/>
            <a:ext cx="2190007" cy="1667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2314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will we help your child to approach SATs confidently?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Occasional practice papers to help time management and test </a:t>
            </a:r>
            <a:r>
              <a:rPr lang="en-GB" dirty="0" smtClean="0"/>
              <a:t>techniques</a:t>
            </a:r>
          </a:p>
          <a:p>
            <a:r>
              <a:rPr lang="en-GB" dirty="0"/>
              <a:t>SATs </a:t>
            </a:r>
            <a:r>
              <a:rPr lang="en-GB" dirty="0" smtClean="0"/>
              <a:t>breakfasts</a:t>
            </a:r>
          </a:p>
          <a:p>
            <a:endParaRPr lang="en-GB" dirty="0"/>
          </a:p>
          <a:p>
            <a:r>
              <a:rPr lang="en-GB" dirty="0"/>
              <a:t>We will be running different Maths Booster Clubs after school for those children who would most benefit from a boost in confidence and experience. This is usually 3:30-4:30pm. Parents will be notified in advance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/>
              <a:t>Small group intervention work and extra activities to help with tricky areas of learning.</a:t>
            </a:r>
          </a:p>
        </p:txBody>
      </p:sp>
    </p:spTree>
    <p:extLst>
      <p:ext uri="{BB962C8B-B14F-4D97-AF65-F5344CB8AC3E}">
        <p14:creationId xmlns:p14="http://schemas.microsoft.com/office/powerpoint/2010/main" val="42340826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Planners are needed every day!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We use them for</a:t>
            </a:r>
            <a:r>
              <a:rPr lang="en-GB" b="1" dirty="0" smtClean="0"/>
              <a:t>...</a:t>
            </a:r>
          </a:p>
          <a:p>
            <a:pPr marL="0" indent="0">
              <a:buNone/>
            </a:pPr>
            <a:r>
              <a:rPr lang="en-GB" dirty="0" smtClean="0"/>
              <a:t>- </a:t>
            </a:r>
            <a:r>
              <a:rPr lang="en-GB" dirty="0"/>
              <a:t>spelling </a:t>
            </a:r>
            <a:r>
              <a:rPr lang="en-GB" dirty="0" smtClean="0"/>
              <a:t>lists</a:t>
            </a:r>
          </a:p>
          <a:p>
            <a:pPr marL="0" indent="0">
              <a:buNone/>
            </a:pPr>
            <a:r>
              <a:rPr lang="en-GB" dirty="0" smtClean="0"/>
              <a:t>- </a:t>
            </a:r>
            <a:r>
              <a:rPr lang="en-GB" dirty="0"/>
              <a:t>homework reminders</a:t>
            </a:r>
            <a:endParaRPr lang="en-GB" dirty="0" smtClean="0">
              <a:effectLst/>
            </a:endParaRPr>
          </a:p>
          <a:p>
            <a:pPr marL="0" indent="0">
              <a:buNone/>
            </a:pPr>
            <a:r>
              <a:rPr lang="en-GB" dirty="0"/>
              <a:t>- important dates</a:t>
            </a:r>
            <a:endParaRPr lang="en-GB" dirty="0" smtClean="0">
              <a:effectLst/>
            </a:endParaRPr>
          </a:p>
          <a:p>
            <a:pPr>
              <a:buFontTx/>
              <a:buChar char="-"/>
            </a:pPr>
            <a:r>
              <a:rPr lang="en-GB" dirty="0" smtClean="0"/>
              <a:t>reading record</a:t>
            </a:r>
          </a:p>
          <a:p>
            <a:pPr>
              <a:buFontTx/>
              <a:buChar char="-"/>
            </a:pPr>
            <a:endParaRPr lang="en-GB" dirty="0"/>
          </a:p>
          <a:p>
            <a:pPr marL="0" indent="0">
              <a:buNone/>
            </a:pPr>
            <a:r>
              <a:rPr lang="en-GB" b="1" dirty="0" smtClean="0"/>
              <a:t>You </a:t>
            </a:r>
            <a:r>
              <a:rPr lang="en-GB" b="1" dirty="0"/>
              <a:t>can use them for</a:t>
            </a:r>
            <a:r>
              <a:rPr lang="en-GB" b="1" dirty="0" smtClean="0"/>
              <a:t>...</a:t>
            </a:r>
          </a:p>
          <a:p>
            <a:pPr marL="0" indent="0">
              <a:buNone/>
            </a:pPr>
            <a:r>
              <a:rPr lang="en-GB" dirty="0"/>
              <a:t>- checking what homework has been set</a:t>
            </a:r>
            <a:endParaRPr lang="en-GB" dirty="0" smtClean="0">
              <a:effectLst/>
            </a:endParaRPr>
          </a:p>
          <a:p>
            <a:pPr marL="0" indent="0">
              <a:buNone/>
            </a:pPr>
            <a:r>
              <a:rPr lang="en-GB" dirty="0"/>
              <a:t>- recording a comment if you have heard </a:t>
            </a:r>
            <a:r>
              <a:rPr lang="en-GB" dirty="0" smtClean="0"/>
              <a:t>your </a:t>
            </a:r>
            <a:r>
              <a:rPr lang="en-GB" dirty="0"/>
              <a:t>child read</a:t>
            </a:r>
          </a:p>
        </p:txBody>
      </p:sp>
    </p:spTree>
    <p:extLst>
      <p:ext uri="{BB962C8B-B14F-4D97-AF65-F5344CB8AC3E}">
        <p14:creationId xmlns:p14="http://schemas.microsoft.com/office/powerpoint/2010/main" val="16041744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Homework: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Maths and English</a:t>
            </a:r>
            <a:r>
              <a:rPr lang="en-GB" dirty="0" smtClean="0"/>
              <a:t>: </a:t>
            </a:r>
            <a:r>
              <a:rPr lang="en-GB" dirty="0"/>
              <a:t>given out on a </a:t>
            </a:r>
            <a:r>
              <a:rPr lang="en-GB" dirty="0" smtClean="0"/>
              <a:t>Friday</a:t>
            </a:r>
            <a:r>
              <a:rPr lang="en-GB" dirty="0"/>
              <a:t> </a:t>
            </a:r>
            <a:r>
              <a:rPr lang="en-GB" dirty="0" smtClean="0"/>
              <a:t>and due </a:t>
            </a:r>
            <a:r>
              <a:rPr lang="en-GB" dirty="0"/>
              <a:t>in every </a:t>
            </a:r>
            <a:r>
              <a:rPr lang="en-GB" dirty="0" smtClean="0"/>
              <a:t>Wednesday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/>
              <a:t>Please support your child with their homework by talking it through with them, discussing any misconceptions and </a:t>
            </a:r>
            <a:r>
              <a:rPr lang="en-GB" u="sng" dirty="0"/>
              <a:t>quality </a:t>
            </a:r>
            <a:r>
              <a:rPr lang="en-GB" u="sng" dirty="0" smtClean="0"/>
              <a:t>checking</a:t>
            </a:r>
            <a:r>
              <a:rPr lang="en-GB" dirty="0" smtClean="0"/>
              <a:t>! Please </a:t>
            </a:r>
            <a:r>
              <a:rPr lang="en-GB" dirty="0"/>
              <a:t>do not spend hours and hours on homework! </a:t>
            </a:r>
            <a:endParaRPr lang="en-GB" dirty="0" smtClean="0"/>
          </a:p>
          <a:p>
            <a:endParaRPr lang="en-GB" dirty="0"/>
          </a:p>
          <a:p>
            <a:r>
              <a:rPr lang="en-GB" dirty="0"/>
              <a:t>We always go through homework in class and give feedback in an appropriate way.</a:t>
            </a:r>
          </a:p>
        </p:txBody>
      </p:sp>
    </p:spTree>
    <p:extLst>
      <p:ext uri="{BB962C8B-B14F-4D97-AF65-F5344CB8AC3E}">
        <p14:creationId xmlns:p14="http://schemas.microsoft.com/office/powerpoint/2010/main" val="577002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Reading, reading, reading...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essential that your child is reading </a:t>
            </a:r>
            <a:r>
              <a:rPr lang="en-GB" dirty="0" smtClean="0"/>
              <a:t>at least </a:t>
            </a:r>
            <a:r>
              <a:rPr lang="en-GB" dirty="0"/>
              <a:t>4 times each week for about </a:t>
            </a:r>
            <a:r>
              <a:rPr lang="en-GB" dirty="0" smtClean="0"/>
              <a:t>20mins</a:t>
            </a:r>
            <a:r>
              <a:rPr lang="en-GB" dirty="0"/>
              <a:t> </a:t>
            </a:r>
            <a:r>
              <a:rPr lang="en-GB" dirty="0" smtClean="0"/>
              <a:t>each </a:t>
            </a:r>
            <a:r>
              <a:rPr lang="en-GB" dirty="0"/>
              <a:t>time (every night if possible</a:t>
            </a:r>
            <a:r>
              <a:rPr lang="en-GB" dirty="0" smtClean="0"/>
              <a:t>).</a:t>
            </a:r>
          </a:p>
          <a:p>
            <a:endParaRPr lang="en-GB" dirty="0"/>
          </a:p>
          <a:p>
            <a:r>
              <a:rPr lang="en-GB" dirty="0"/>
              <a:t>Your children understand the expectations </a:t>
            </a:r>
            <a:r>
              <a:rPr lang="en-GB" dirty="0" smtClean="0"/>
              <a:t>so</a:t>
            </a:r>
            <a:r>
              <a:rPr lang="en-GB" dirty="0"/>
              <a:t> </a:t>
            </a:r>
            <a:r>
              <a:rPr lang="en-GB" dirty="0" smtClean="0"/>
              <a:t>we </a:t>
            </a:r>
            <a:r>
              <a:rPr lang="en-GB" dirty="0"/>
              <a:t>would appreciate your support with </a:t>
            </a:r>
            <a:r>
              <a:rPr lang="en-GB" dirty="0" smtClean="0"/>
              <a:t>this. Reading </a:t>
            </a:r>
            <a:r>
              <a:rPr lang="en-GB" dirty="0"/>
              <a:t>is the key to success in every </a:t>
            </a:r>
            <a:r>
              <a:rPr lang="en-GB" dirty="0" smtClean="0"/>
              <a:t>subject</a:t>
            </a:r>
            <a:r>
              <a:rPr lang="en-GB" dirty="0"/>
              <a:t> </a:t>
            </a:r>
            <a:r>
              <a:rPr lang="en-GB" dirty="0" smtClean="0"/>
              <a:t>and </a:t>
            </a:r>
            <a:r>
              <a:rPr lang="en-GB" dirty="0"/>
              <a:t>will impact on the rest of their lives.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1143" y="4134191"/>
            <a:ext cx="2009524" cy="272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7787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- fresh fruit snacks please</a:t>
            </a:r>
            <a:endParaRPr lang="en-GB" dirty="0" smtClean="0">
              <a:effectLst/>
            </a:endParaRPr>
          </a:p>
          <a:p>
            <a:r>
              <a:rPr lang="en-GB" dirty="0"/>
              <a:t>- water bottles</a:t>
            </a:r>
            <a:endParaRPr lang="en-GB" dirty="0" smtClean="0">
              <a:effectLst/>
            </a:endParaRPr>
          </a:p>
          <a:p>
            <a:r>
              <a:rPr lang="en-GB" dirty="0"/>
              <a:t>- inhalers and allergies</a:t>
            </a:r>
            <a:endParaRPr lang="en-GB" dirty="0" smtClean="0">
              <a:effectLst/>
            </a:endParaRPr>
          </a:p>
          <a:p>
            <a:r>
              <a:rPr lang="en-GB" dirty="0"/>
              <a:t>- periods</a:t>
            </a:r>
            <a:endParaRPr lang="en-GB" dirty="0" smtClean="0">
              <a:effectLst/>
            </a:endParaRPr>
          </a:p>
          <a:p>
            <a:r>
              <a:rPr lang="en-GB" dirty="0"/>
              <a:t>- personal hygiene</a:t>
            </a:r>
            <a:endParaRPr lang="en-GB" dirty="0" smtClean="0">
              <a:effectLst/>
            </a:endParaRPr>
          </a:p>
          <a:p>
            <a:r>
              <a:rPr lang="en-GB" dirty="0"/>
              <a:t>- being excused from PE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4403" y="2383845"/>
            <a:ext cx="2180952" cy="19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3137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Personal belongings and safety: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- mobile phones - make sure we have a copy of a signed mobile phone agreement</a:t>
            </a:r>
            <a:endParaRPr lang="en-GB" dirty="0" smtClean="0">
              <a:effectLst/>
            </a:endParaRPr>
          </a:p>
          <a:p>
            <a:r>
              <a:rPr lang="en-GB" dirty="0"/>
              <a:t>- uniform and school bags</a:t>
            </a:r>
            <a:endParaRPr lang="en-GB" dirty="0" smtClean="0">
              <a:effectLst/>
            </a:endParaRPr>
          </a:p>
          <a:p>
            <a:r>
              <a:rPr lang="en-GB" dirty="0"/>
              <a:t>-coat/waterproof jacket</a:t>
            </a:r>
            <a:endParaRPr lang="en-GB" dirty="0" smtClean="0">
              <a:effectLst/>
            </a:endParaRPr>
          </a:p>
          <a:p>
            <a:r>
              <a:rPr lang="en-GB" dirty="0"/>
              <a:t>- P.E kit (joggers/sweatshirt, hat etc.)</a:t>
            </a:r>
            <a:endParaRPr lang="en-GB" dirty="0" smtClean="0">
              <a:effectLst/>
            </a:endParaRPr>
          </a:p>
          <a:p>
            <a:r>
              <a:rPr lang="en-GB" dirty="0"/>
              <a:t>- everything named please</a:t>
            </a:r>
            <a:r>
              <a:rPr lang="en-GB" dirty="0" smtClean="0"/>
              <a:t>!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dirty="0"/>
              <a:t>Online Safety/Gaming</a:t>
            </a:r>
            <a:r>
              <a:rPr lang="en-GB" dirty="0"/>
              <a:t> </a:t>
            </a:r>
            <a:endParaRPr lang="en-GB" dirty="0" smtClean="0">
              <a:effectLst/>
            </a:endParaRPr>
          </a:p>
          <a:p>
            <a:r>
              <a:rPr lang="en-GB" dirty="0"/>
              <a:t>Please monitor your children's use of online games, streamed viewing and social media. Problems with inappropriate language and content being discussed in school. </a:t>
            </a:r>
            <a:endParaRPr lang="en-GB" dirty="0" smtClean="0">
              <a:effectLst/>
            </a:endParaRPr>
          </a:p>
          <a:p>
            <a:r>
              <a:rPr lang="en-GB" dirty="0"/>
              <a:t>We have lots of issues with children's use of WhatsApp in the past.</a:t>
            </a:r>
          </a:p>
        </p:txBody>
      </p:sp>
    </p:spTree>
    <p:extLst>
      <p:ext uri="{BB962C8B-B14F-4D97-AF65-F5344CB8AC3E}">
        <p14:creationId xmlns:p14="http://schemas.microsoft.com/office/powerpoint/2010/main" val="9174303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Y6 Trips and Activities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Fieldwork trip – Scotch Horn</a:t>
            </a:r>
          </a:p>
          <a:p>
            <a:r>
              <a:rPr lang="en-GB" dirty="0" smtClean="0"/>
              <a:t>STEAM trip – History link</a:t>
            </a:r>
          </a:p>
          <a:p>
            <a:r>
              <a:rPr lang="en-GB" dirty="0" smtClean="0"/>
              <a:t>Life Skills</a:t>
            </a:r>
          </a:p>
          <a:p>
            <a:r>
              <a:rPr lang="en-GB" dirty="0" smtClean="0"/>
              <a:t>Bowling</a:t>
            </a:r>
          </a:p>
          <a:p>
            <a:r>
              <a:rPr lang="en-GB" dirty="0"/>
              <a:t>Camp- 8th June – 12th June</a:t>
            </a:r>
          </a:p>
          <a:p>
            <a:r>
              <a:rPr lang="en-GB" dirty="0" smtClean="0"/>
              <a:t>Y6 </a:t>
            </a:r>
            <a:r>
              <a:rPr lang="en-GB" dirty="0"/>
              <a:t>Production in July</a:t>
            </a:r>
          </a:p>
          <a:p>
            <a:r>
              <a:rPr lang="en-GB" dirty="0" smtClean="0"/>
              <a:t>There </a:t>
            </a:r>
            <a:r>
              <a:rPr lang="en-GB" dirty="0"/>
              <a:t>will also be a Leavers' Assembly.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35680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Transition to Year 7: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please </a:t>
            </a:r>
            <a:r>
              <a:rPr lang="en-GB" dirty="0"/>
              <a:t>apply online at North Somerset Council, Education (or request a paper copy</a:t>
            </a:r>
            <a:r>
              <a:rPr lang="en-GB" dirty="0" smtClean="0"/>
              <a:t>);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  <a:p>
            <a:r>
              <a:rPr lang="en-GB" dirty="0" smtClean="0"/>
              <a:t>check </a:t>
            </a:r>
            <a:r>
              <a:rPr lang="en-GB" dirty="0"/>
              <a:t>the closing date (you should have received your letter</a:t>
            </a:r>
            <a:r>
              <a:rPr lang="en-GB" dirty="0" smtClean="0"/>
              <a:t>);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  <a:p>
            <a:r>
              <a:rPr lang="en-GB" dirty="0" smtClean="0"/>
              <a:t>for </a:t>
            </a:r>
            <a:r>
              <a:rPr lang="en-GB" dirty="0"/>
              <a:t>visits during school time, thank you for requesting permission from Mr Riordan.</a:t>
            </a:r>
          </a:p>
        </p:txBody>
      </p:sp>
    </p:spTree>
    <p:extLst>
      <p:ext uri="{BB962C8B-B14F-4D97-AF65-F5344CB8AC3E}">
        <p14:creationId xmlns:p14="http://schemas.microsoft.com/office/powerpoint/2010/main" val="383569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Questions?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366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695</Words>
  <Application>Microsoft Office PowerPoint</Application>
  <PresentationFormat>Widescreen</PresentationFormat>
  <Paragraphs>78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Welcome to Year 6 Parent Information Evening</vt:lpstr>
      <vt:lpstr>Who teaches your children?</vt:lpstr>
      <vt:lpstr>PowerPoint Presentation</vt:lpstr>
      <vt:lpstr>PowerPoint Presentation</vt:lpstr>
      <vt:lpstr>End of KS targets and SATs:</vt:lpstr>
      <vt:lpstr>Targets:</vt:lpstr>
      <vt:lpstr>How will we help your child to approach SATs confidently?</vt:lpstr>
      <vt:lpstr>Planners are needed every day!</vt:lpstr>
      <vt:lpstr>Homework:</vt:lpstr>
      <vt:lpstr>Reading, reading, reading...</vt:lpstr>
      <vt:lpstr>Health:</vt:lpstr>
      <vt:lpstr>Personal belongings and safety:</vt:lpstr>
      <vt:lpstr>Y6 Trips and Activities</vt:lpstr>
      <vt:lpstr>Transition to Year 7: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6 Parent Information Evening</dc:title>
  <dc:creator>Lloyd MORGAN</dc:creator>
  <cp:lastModifiedBy> </cp:lastModifiedBy>
  <cp:revision>10</cp:revision>
  <dcterms:created xsi:type="dcterms:W3CDTF">2024-09-30T15:24:58Z</dcterms:created>
  <dcterms:modified xsi:type="dcterms:W3CDTF">2025-09-18T12:24:27Z</dcterms:modified>
</cp:coreProperties>
</file>